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25"/>
  </p:notesMasterIdLst>
  <p:sldIdLst>
    <p:sldId id="304" r:id="rId2"/>
    <p:sldId id="305" r:id="rId3"/>
    <p:sldId id="257" r:id="rId4"/>
    <p:sldId id="258" r:id="rId5"/>
    <p:sldId id="277" r:id="rId6"/>
    <p:sldId id="315" r:id="rId7"/>
    <p:sldId id="316" r:id="rId8"/>
    <p:sldId id="317" r:id="rId9"/>
    <p:sldId id="270" r:id="rId10"/>
    <p:sldId id="306" r:id="rId11"/>
    <p:sldId id="287" r:id="rId12"/>
    <p:sldId id="309" r:id="rId13"/>
    <p:sldId id="308" r:id="rId14"/>
    <p:sldId id="307" r:id="rId15"/>
    <p:sldId id="311" r:id="rId16"/>
    <p:sldId id="310" r:id="rId17"/>
    <p:sldId id="275" r:id="rId18"/>
    <p:sldId id="273" r:id="rId19"/>
    <p:sldId id="265" r:id="rId20"/>
    <p:sldId id="263" r:id="rId21"/>
    <p:sldId id="314" r:id="rId22"/>
    <p:sldId id="312" r:id="rId23"/>
    <p:sldId id="269"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A42"/>
    <a:srgbClr val="14BED1"/>
    <a:srgbClr val="1B3563"/>
    <a:srgbClr val="67CADA"/>
    <a:srgbClr val="0D1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B0BF2E-2884-404D-AB61-995E5440206B}" v="1031" dt="2023-04-28T17:34:15.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14" autoAdjust="0"/>
    <p:restoredTop sz="94660"/>
  </p:normalViewPr>
  <p:slideViewPr>
    <p:cSldViewPr snapToGrid="0">
      <p:cViewPr varScale="1">
        <p:scale>
          <a:sx n="71" d="100"/>
          <a:sy n="71" d="100"/>
        </p:scale>
        <p:origin x="5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93B54C-4E77-4F90-B0F2-5FC22A0F5A3A}" type="doc">
      <dgm:prSet loTypeId="urn:microsoft.com/office/officeart/2005/8/layout/vList3" loCatId="list" qsTypeId="urn:microsoft.com/office/officeart/2005/8/quickstyle/simple4" qsCatId="simple" csTypeId="urn:microsoft.com/office/officeart/2005/8/colors/colorful4" csCatId="colorful" phldr="1"/>
      <dgm:spPr/>
    </dgm:pt>
    <dgm:pt modelId="{B95C2B00-064D-461E-800E-F777C4BCE907}">
      <dgm:prSet phldrT="[Text]"/>
      <dgm:spPr>
        <a:solidFill>
          <a:srgbClr val="FFC000"/>
        </a:solidFill>
      </dgm:spPr>
      <dgm:t>
        <a:bodyPr/>
        <a:lstStyle/>
        <a:p>
          <a:r>
            <a:rPr lang="en-US" dirty="0"/>
            <a:t>Introduction</a:t>
          </a:r>
        </a:p>
      </dgm:t>
    </dgm:pt>
    <dgm:pt modelId="{11720C1F-0B2A-4050-A85A-7C0AE61E5D34}" type="parTrans" cxnId="{D1F82B4E-83BF-4FE6-98C3-DDD0106E6CCC}">
      <dgm:prSet/>
      <dgm:spPr/>
      <dgm:t>
        <a:bodyPr/>
        <a:lstStyle/>
        <a:p>
          <a:endParaRPr lang="en-US"/>
        </a:p>
      </dgm:t>
    </dgm:pt>
    <dgm:pt modelId="{287EB061-458D-464A-BA63-DE3256405C83}" type="sibTrans" cxnId="{D1F82B4E-83BF-4FE6-98C3-DDD0106E6CCC}">
      <dgm:prSet/>
      <dgm:spPr/>
      <dgm:t>
        <a:bodyPr/>
        <a:lstStyle/>
        <a:p>
          <a:endParaRPr lang="en-US"/>
        </a:p>
      </dgm:t>
    </dgm:pt>
    <dgm:pt modelId="{F827EB05-9157-48B1-A506-63CA35B15B10}">
      <dgm:prSet phldrT="[Text]"/>
      <dgm:spPr>
        <a:solidFill>
          <a:srgbClr val="C00000"/>
        </a:solidFill>
      </dgm:spPr>
      <dgm:t>
        <a:bodyPr/>
        <a:lstStyle/>
        <a:p>
          <a:r>
            <a:rPr lang="en-US" dirty="0"/>
            <a:t>Objectives</a:t>
          </a:r>
        </a:p>
      </dgm:t>
    </dgm:pt>
    <dgm:pt modelId="{9D78B565-D4A9-4933-85D1-72E3DBA910AD}" type="parTrans" cxnId="{7C8E3483-A62C-4872-8C53-6CE044B2EB5E}">
      <dgm:prSet/>
      <dgm:spPr/>
      <dgm:t>
        <a:bodyPr/>
        <a:lstStyle/>
        <a:p>
          <a:endParaRPr lang="en-US"/>
        </a:p>
      </dgm:t>
    </dgm:pt>
    <dgm:pt modelId="{3448C161-DD58-48FF-BA43-0753967E1A7F}" type="sibTrans" cxnId="{7C8E3483-A62C-4872-8C53-6CE044B2EB5E}">
      <dgm:prSet/>
      <dgm:spPr/>
      <dgm:t>
        <a:bodyPr/>
        <a:lstStyle/>
        <a:p>
          <a:endParaRPr lang="en-US"/>
        </a:p>
      </dgm:t>
    </dgm:pt>
    <dgm:pt modelId="{01C9489B-2065-493D-859F-36D647A04746}">
      <dgm:prSet phldrT="[Text]"/>
      <dgm:spPr>
        <a:solidFill>
          <a:srgbClr val="0070C0"/>
        </a:solidFill>
      </dgm:spPr>
      <dgm:t>
        <a:bodyPr/>
        <a:lstStyle/>
        <a:p>
          <a:r>
            <a:rPr lang="en-US" dirty="0"/>
            <a:t>Features</a:t>
          </a:r>
        </a:p>
      </dgm:t>
    </dgm:pt>
    <dgm:pt modelId="{69FB2B8E-47E5-4CE0-AF61-211030947066}" type="parTrans" cxnId="{98828C93-8E31-4AB4-9DB2-BF787DE5BB5D}">
      <dgm:prSet/>
      <dgm:spPr/>
      <dgm:t>
        <a:bodyPr/>
        <a:lstStyle/>
        <a:p>
          <a:endParaRPr lang="en-US"/>
        </a:p>
      </dgm:t>
    </dgm:pt>
    <dgm:pt modelId="{E60414E7-CC80-44F4-B11E-05DF0C5DC92A}" type="sibTrans" cxnId="{98828C93-8E31-4AB4-9DB2-BF787DE5BB5D}">
      <dgm:prSet/>
      <dgm:spPr/>
      <dgm:t>
        <a:bodyPr/>
        <a:lstStyle/>
        <a:p>
          <a:endParaRPr lang="en-US"/>
        </a:p>
      </dgm:t>
    </dgm:pt>
    <dgm:pt modelId="{8A046BC2-3380-4226-9D7F-F61A187D33A8}">
      <dgm:prSet phldrT="[Text]"/>
      <dgm:spPr>
        <a:solidFill>
          <a:srgbClr val="92D050"/>
        </a:solidFill>
      </dgm:spPr>
      <dgm:t>
        <a:bodyPr/>
        <a:lstStyle/>
        <a:p>
          <a:r>
            <a:rPr lang="en-US" dirty="0"/>
            <a:t>Hardware Specification</a:t>
          </a:r>
        </a:p>
      </dgm:t>
    </dgm:pt>
    <dgm:pt modelId="{405EA17B-F114-4D8B-A4DB-C0D640E960FF}" type="parTrans" cxnId="{595EDCDB-A826-4EAC-8834-A5808DA489CA}">
      <dgm:prSet/>
      <dgm:spPr/>
      <dgm:t>
        <a:bodyPr/>
        <a:lstStyle/>
        <a:p>
          <a:endParaRPr lang="en-US"/>
        </a:p>
      </dgm:t>
    </dgm:pt>
    <dgm:pt modelId="{73551C88-721F-4A92-A7B1-9F57168ACEBF}" type="sibTrans" cxnId="{595EDCDB-A826-4EAC-8834-A5808DA489CA}">
      <dgm:prSet/>
      <dgm:spPr/>
      <dgm:t>
        <a:bodyPr/>
        <a:lstStyle/>
        <a:p>
          <a:endParaRPr lang="en-US"/>
        </a:p>
      </dgm:t>
    </dgm:pt>
    <dgm:pt modelId="{3721940E-2E1B-4E98-9BA8-504197998218}">
      <dgm:prSet phldrT="[Text]"/>
      <dgm:spPr>
        <a:solidFill>
          <a:srgbClr val="002060"/>
        </a:solidFill>
      </dgm:spPr>
      <dgm:t>
        <a:bodyPr/>
        <a:lstStyle/>
        <a:p>
          <a:r>
            <a:rPr lang="en-US" dirty="0"/>
            <a:t>Problems &amp; Solution</a:t>
          </a:r>
        </a:p>
      </dgm:t>
    </dgm:pt>
    <dgm:pt modelId="{C1D9C1C4-66F3-470D-AB8D-D37A4EF5400A}" type="parTrans" cxnId="{B2D50283-8725-43EE-8A1A-52DADA306A03}">
      <dgm:prSet/>
      <dgm:spPr/>
      <dgm:t>
        <a:bodyPr/>
        <a:lstStyle/>
        <a:p>
          <a:endParaRPr lang="en-US"/>
        </a:p>
      </dgm:t>
    </dgm:pt>
    <dgm:pt modelId="{CE35D51C-CA62-4761-866D-1D2436247B1D}" type="sibTrans" cxnId="{B2D50283-8725-43EE-8A1A-52DADA306A03}">
      <dgm:prSet/>
      <dgm:spPr/>
      <dgm:t>
        <a:bodyPr/>
        <a:lstStyle/>
        <a:p>
          <a:endParaRPr lang="en-US"/>
        </a:p>
      </dgm:t>
    </dgm:pt>
    <dgm:pt modelId="{3E953606-4F20-40F9-81CD-3F4D2061F6D4}">
      <dgm:prSet phldrT="[Text]"/>
      <dgm:spPr>
        <a:solidFill>
          <a:srgbClr val="7030A0"/>
        </a:solidFill>
      </dgm:spPr>
      <dgm:t>
        <a:bodyPr/>
        <a:lstStyle/>
        <a:p>
          <a:r>
            <a:rPr lang="en-US" dirty="0"/>
            <a:t>Applications</a:t>
          </a:r>
        </a:p>
      </dgm:t>
    </dgm:pt>
    <dgm:pt modelId="{7C93935A-BE50-46B3-BE4F-30BD47B20799}" type="parTrans" cxnId="{CB6DD6EE-576A-473F-AE92-7684E71F4AD0}">
      <dgm:prSet/>
      <dgm:spPr/>
      <dgm:t>
        <a:bodyPr/>
        <a:lstStyle/>
        <a:p>
          <a:endParaRPr lang="en-US"/>
        </a:p>
      </dgm:t>
    </dgm:pt>
    <dgm:pt modelId="{9EEF8621-DDEA-4E1F-A8CC-3F5678ED199F}" type="sibTrans" cxnId="{CB6DD6EE-576A-473F-AE92-7684E71F4AD0}">
      <dgm:prSet/>
      <dgm:spPr/>
      <dgm:t>
        <a:bodyPr/>
        <a:lstStyle/>
        <a:p>
          <a:endParaRPr lang="en-US"/>
        </a:p>
      </dgm:t>
    </dgm:pt>
    <dgm:pt modelId="{A6FD13E5-93AB-48B6-A352-8C5B517AD744}">
      <dgm:prSet phldrT="[Text]"/>
      <dgm:spPr>
        <a:solidFill>
          <a:srgbClr val="00B050"/>
        </a:solidFill>
      </dgm:spPr>
      <dgm:t>
        <a:bodyPr/>
        <a:lstStyle/>
        <a:p>
          <a:r>
            <a:rPr lang="en-US" dirty="0"/>
            <a:t>Future Prospects</a:t>
          </a:r>
        </a:p>
      </dgm:t>
    </dgm:pt>
    <dgm:pt modelId="{DAAD9F59-6541-479E-8030-6DC36FDF7D19}" type="parTrans" cxnId="{34AD69B8-1F0B-4547-8CF2-46D06F9EF694}">
      <dgm:prSet/>
      <dgm:spPr/>
      <dgm:t>
        <a:bodyPr/>
        <a:lstStyle/>
        <a:p>
          <a:endParaRPr lang="en-US"/>
        </a:p>
      </dgm:t>
    </dgm:pt>
    <dgm:pt modelId="{88899C43-BA45-4DC1-9429-2A7C8E12059D}" type="sibTrans" cxnId="{34AD69B8-1F0B-4547-8CF2-46D06F9EF694}">
      <dgm:prSet/>
      <dgm:spPr/>
      <dgm:t>
        <a:bodyPr/>
        <a:lstStyle/>
        <a:p>
          <a:endParaRPr lang="en-US"/>
        </a:p>
      </dgm:t>
    </dgm:pt>
    <dgm:pt modelId="{CA81AD47-56F7-47D3-955D-6568380AD828}">
      <dgm:prSet phldrT="[Text]"/>
      <dgm:spPr>
        <a:solidFill>
          <a:srgbClr val="00B0F0"/>
        </a:solidFill>
      </dgm:spPr>
      <dgm:t>
        <a:bodyPr/>
        <a:lstStyle/>
        <a:p>
          <a:r>
            <a:rPr lang="en-US" dirty="0"/>
            <a:t>Conclusion</a:t>
          </a:r>
        </a:p>
      </dgm:t>
    </dgm:pt>
    <dgm:pt modelId="{9840DF45-36FB-43F0-9642-2EBE5A0452E6}" type="parTrans" cxnId="{45B10D65-CE4B-49DE-86E3-D6CD0FB4C14F}">
      <dgm:prSet/>
      <dgm:spPr/>
      <dgm:t>
        <a:bodyPr/>
        <a:lstStyle/>
        <a:p>
          <a:endParaRPr lang="en-US"/>
        </a:p>
      </dgm:t>
    </dgm:pt>
    <dgm:pt modelId="{A307135B-E5D3-4CF6-A411-317203FAAE41}" type="sibTrans" cxnId="{45B10D65-CE4B-49DE-86E3-D6CD0FB4C14F}">
      <dgm:prSet/>
      <dgm:spPr/>
      <dgm:t>
        <a:bodyPr/>
        <a:lstStyle/>
        <a:p>
          <a:endParaRPr lang="en-US"/>
        </a:p>
      </dgm:t>
    </dgm:pt>
    <dgm:pt modelId="{09CEE437-C71E-4CC0-8CA5-04F47CF9BE3D}" type="pres">
      <dgm:prSet presAssocID="{1293B54C-4E77-4F90-B0F2-5FC22A0F5A3A}" presName="linearFlow" presStyleCnt="0">
        <dgm:presLayoutVars>
          <dgm:dir/>
          <dgm:resizeHandles val="exact"/>
        </dgm:presLayoutVars>
      </dgm:prSet>
      <dgm:spPr/>
    </dgm:pt>
    <dgm:pt modelId="{164E8AC2-5833-4276-AF68-9AF5DD6DE986}" type="pres">
      <dgm:prSet presAssocID="{B95C2B00-064D-461E-800E-F777C4BCE907}" presName="composite" presStyleCnt="0"/>
      <dgm:spPr/>
    </dgm:pt>
    <dgm:pt modelId="{ACC6B446-6681-428E-9A9E-AC66432A4562}" type="pres">
      <dgm:prSet presAssocID="{B95C2B00-064D-461E-800E-F777C4BCE907}" presName="imgShp" presStyleLbl="fgImgPlac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with solid fill"/>
        </a:ext>
      </dgm:extLst>
    </dgm:pt>
    <dgm:pt modelId="{530900ED-ACB8-456E-B420-1686CCF1507D}" type="pres">
      <dgm:prSet presAssocID="{B95C2B00-064D-461E-800E-F777C4BCE907}" presName="txShp" presStyleLbl="node1" presStyleIdx="0" presStyleCnt="8">
        <dgm:presLayoutVars>
          <dgm:bulletEnabled val="1"/>
        </dgm:presLayoutVars>
      </dgm:prSet>
      <dgm:spPr/>
    </dgm:pt>
    <dgm:pt modelId="{B14A8068-E0AD-43CD-955A-0E9A169F2E30}" type="pres">
      <dgm:prSet presAssocID="{287EB061-458D-464A-BA63-DE3256405C83}" presName="spacing" presStyleCnt="0"/>
      <dgm:spPr/>
    </dgm:pt>
    <dgm:pt modelId="{5F3C58C0-A4D2-49FF-8EFF-9E10947DB139}" type="pres">
      <dgm:prSet presAssocID="{F827EB05-9157-48B1-A506-63CA35B15B10}" presName="composite" presStyleCnt="0"/>
      <dgm:spPr/>
    </dgm:pt>
    <dgm:pt modelId="{75C8EC43-2E64-4804-93A8-2F7DCB8D5C53}" type="pres">
      <dgm:prSet presAssocID="{F827EB05-9157-48B1-A506-63CA35B15B10}" presName="imgShp" presStyleLbl="fgImgPlac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rget with solid fill"/>
        </a:ext>
      </dgm:extLst>
    </dgm:pt>
    <dgm:pt modelId="{EBA6A8AB-B676-4C1C-A23A-ACBE50E145E0}" type="pres">
      <dgm:prSet presAssocID="{F827EB05-9157-48B1-A506-63CA35B15B10}" presName="txShp" presStyleLbl="node1" presStyleIdx="1" presStyleCnt="8">
        <dgm:presLayoutVars>
          <dgm:bulletEnabled val="1"/>
        </dgm:presLayoutVars>
      </dgm:prSet>
      <dgm:spPr/>
    </dgm:pt>
    <dgm:pt modelId="{88F2C868-1BF8-40AD-A5EC-197E053B5344}" type="pres">
      <dgm:prSet presAssocID="{3448C161-DD58-48FF-BA43-0753967E1A7F}" presName="spacing" presStyleCnt="0"/>
      <dgm:spPr/>
    </dgm:pt>
    <dgm:pt modelId="{6EC93517-8CEE-4A97-BC9B-17EBEC672518}" type="pres">
      <dgm:prSet presAssocID="{01C9489B-2065-493D-859F-36D647A04746}" presName="composite" presStyleCnt="0"/>
      <dgm:spPr/>
    </dgm:pt>
    <dgm:pt modelId="{DA64D4EC-264E-4E23-801A-FB744051211B}" type="pres">
      <dgm:prSet presAssocID="{01C9489B-2065-493D-859F-36D647A04746}" presName="imgShp" presStyleLbl="fgImgPlac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ingle gear with solid fill"/>
        </a:ext>
      </dgm:extLst>
    </dgm:pt>
    <dgm:pt modelId="{591E02D0-F31C-48CC-B294-690968923985}" type="pres">
      <dgm:prSet presAssocID="{01C9489B-2065-493D-859F-36D647A04746}" presName="txShp" presStyleLbl="node1" presStyleIdx="2" presStyleCnt="8">
        <dgm:presLayoutVars>
          <dgm:bulletEnabled val="1"/>
        </dgm:presLayoutVars>
      </dgm:prSet>
      <dgm:spPr/>
    </dgm:pt>
    <dgm:pt modelId="{4E5B2665-9B03-4558-BA4C-C6369B12F7E7}" type="pres">
      <dgm:prSet presAssocID="{E60414E7-CC80-44F4-B11E-05DF0C5DC92A}" presName="spacing" presStyleCnt="0"/>
      <dgm:spPr/>
    </dgm:pt>
    <dgm:pt modelId="{AD02FEB2-BD57-4D7A-8B4D-21946060FC0B}" type="pres">
      <dgm:prSet presAssocID="{8A046BC2-3380-4226-9D7F-F61A187D33A8}" presName="composite" presStyleCnt="0"/>
      <dgm:spPr/>
    </dgm:pt>
    <dgm:pt modelId="{C6981C5A-C3A6-41AE-9695-72488A8610F2}" type="pres">
      <dgm:prSet presAssocID="{8A046BC2-3380-4226-9D7F-F61A187D33A8}" presName="imgShp" presStyleLbl="fgImgPlac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aptop with solid fill"/>
        </a:ext>
      </dgm:extLst>
    </dgm:pt>
    <dgm:pt modelId="{8765686D-D2A4-4286-963F-2DF01F67AEAC}" type="pres">
      <dgm:prSet presAssocID="{8A046BC2-3380-4226-9D7F-F61A187D33A8}" presName="txShp" presStyleLbl="node1" presStyleIdx="3" presStyleCnt="8">
        <dgm:presLayoutVars>
          <dgm:bulletEnabled val="1"/>
        </dgm:presLayoutVars>
      </dgm:prSet>
      <dgm:spPr/>
    </dgm:pt>
    <dgm:pt modelId="{BF661B8D-1C53-4832-A30F-B81C7EC1AF94}" type="pres">
      <dgm:prSet presAssocID="{73551C88-721F-4A92-A7B1-9F57168ACEBF}" presName="spacing" presStyleCnt="0"/>
      <dgm:spPr/>
    </dgm:pt>
    <dgm:pt modelId="{DA8CA317-C137-4610-9159-4A414CEAD6B6}" type="pres">
      <dgm:prSet presAssocID="{3721940E-2E1B-4E98-9BA8-504197998218}" presName="composite" presStyleCnt="0"/>
      <dgm:spPr/>
    </dgm:pt>
    <dgm:pt modelId="{20CD56F5-5CB2-4099-837C-0AE55A9DE68E}" type="pres">
      <dgm:prSet presAssocID="{3721940E-2E1B-4E98-9BA8-504197998218}" presName="imgShp" presStyleLbl="fgImgPlac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ghtbulb with solid fill"/>
        </a:ext>
      </dgm:extLst>
    </dgm:pt>
    <dgm:pt modelId="{F0E443AA-4DEE-4B19-8C43-6222D85D588C}" type="pres">
      <dgm:prSet presAssocID="{3721940E-2E1B-4E98-9BA8-504197998218}" presName="txShp" presStyleLbl="node1" presStyleIdx="4" presStyleCnt="8">
        <dgm:presLayoutVars>
          <dgm:bulletEnabled val="1"/>
        </dgm:presLayoutVars>
      </dgm:prSet>
      <dgm:spPr/>
    </dgm:pt>
    <dgm:pt modelId="{30CB9672-0039-4F45-9EFD-4797671575E0}" type="pres">
      <dgm:prSet presAssocID="{CE35D51C-CA62-4761-866D-1D2436247B1D}" presName="spacing" presStyleCnt="0"/>
      <dgm:spPr/>
    </dgm:pt>
    <dgm:pt modelId="{1571FD73-3611-4688-9065-9822E6F14979}" type="pres">
      <dgm:prSet presAssocID="{3E953606-4F20-40F9-81CD-3F4D2061F6D4}" presName="composite" presStyleCnt="0"/>
      <dgm:spPr/>
    </dgm:pt>
    <dgm:pt modelId="{41443EE8-701A-488B-8B14-AB1AFEF2A0F2}" type="pres">
      <dgm:prSet presAssocID="{3E953606-4F20-40F9-81CD-3F4D2061F6D4}" presName="imgShp" presStyleLbl="fgImgPlac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ooks with solid fill"/>
        </a:ext>
      </dgm:extLst>
    </dgm:pt>
    <dgm:pt modelId="{DEDA0791-C4D9-45BA-A619-1DA6213D5005}" type="pres">
      <dgm:prSet presAssocID="{3E953606-4F20-40F9-81CD-3F4D2061F6D4}" presName="txShp" presStyleLbl="node1" presStyleIdx="5" presStyleCnt="8">
        <dgm:presLayoutVars>
          <dgm:bulletEnabled val="1"/>
        </dgm:presLayoutVars>
      </dgm:prSet>
      <dgm:spPr/>
    </dgm:pt>
    <dgm:pt modelId="{5C389EA0-CE81-4728-B7DD-99DD4A48401D}" type="pres">
      <dgm:prSet presAssocID="{9EEF8621-DDEA-4E1F-A8CC-3F5678ED199F}" presName="spacing" presStyleCnt="0"/>
      <dgm:spPr/>
    </dgm:pt>
    <dgm:pt modelId="{228AC140-9F07-4514-B06E-88B26696A7A8}" type="pres">
      <dgm:prSet presAssocID="{A6FD13E5-93AB-48B6-A352-8C5B517AD744}" presName="composite" presStyleCnt="0"/>
      <dgm:spPr/>
    </dgm:pt>
    <dgm:pt modelId="{FB7D1903-761A-4FB3-A8B9-03D166AB460C}" type="pres">
      <dgm:prSet presAssocID="{A6FD13E5-93AB-48B6-A352-8C5B517AD744}" presName="imgShp" presStyleLbl="fgImgPlac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rain with solid fill"/>
        </a:ext>
      </dgm:extLst>
    </dgm:pt>
    <dgm:pt modelId="{AD872FE8-D444-4DD7-9C9B-E0EAEA31B19A}" type="pres">
      <dgm:prSet presAssocID="{A6FD13E5-93AB-48B6-A352-8C5B517AD744}" presName="txShp" presStyleLbl="node1" presStyleIdx="6" presStyleCnt="8">
        <dgm:presLayoutVars>
          <dgm:bulletEnabled val="1"/>
        </dgm:presLayoutVars>
      </dgm:prSet>
      <dgm:spPr/>
    </dgm:pt>
    <dgm:pt modelId="{CDD2F35E-E6E7-461E-B423-5BAF88C2F293}" type="pres">
      <dgm:prSet presAssocID="{88899C43-BA45-4DC1-9429-2A7C8E12059D}" presName="spacing" presStyleCnt="0"/>
      <dgm:spPr/>
    </dgm:pt>
    <dgm:pt modelId="{9ACB2931-FCFC-4E98-B8B1-312607BF89D6}" type="pres">
      <dgm:prSet presAssocID="{CA81AD47-56F7-47D3-955D-6568380AD828}" presName="composite" presStyleCnt="0"/>
      <dgm:spPr/>
    </dgm:pt>
    <dgm:pt modelId="{8B93CC23-6641-41AE-A86C-3C7616A2ECD2}" type="pres">
      <dgm:prSet presAssocID="{CA81AD47-56F7-47D3-955D-6568380AD828}" presName="imgShp" presStyleLbl="fgImgPlac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Balloons with solid fill"/>
        </a:ext>
      </dgm:extLst>
    </dgm:pt>
    <dgm:pt modelId="{2D4A9192-AFC9-4A80-AB8B-3EC41473CD09}" type="pres">
      <dgm:prSet presAssocID="{CA81AD47-56F7-47D3-955D-6568380AD828}" presName="txShp" presStyleLbl="node1" presStyleIdx="7" presStyleCnt="8">
        <dgm:presLayoutVars>
          <dgm:bulletEnabled val="1"/>
        </dgm:presLayoutVars>
      </dgm:prSet>
      <dgm:spPr/>
    </dgm:pt>
  </dgm:ptLst>
  <dgm:cxnLst>
    <dgm:cxn modelId="{70616261-8447-4C8D-B58A-2AC0C4C2DB30}" type="presOf" srcId="{1293B54C-4E77-4F90-B0F2-5FC22A0F5A3A}" destId="{09CEE437-C71E-4CC0-8CA5-04F47CF9BE3D}" srcOrd="0" destOrd="0" presId="urn:microsoft.com/office/officeart/2005/8/layout/vList3"/>
    <dgm:cxn modelId="{45B10D65-CE4B-49DE-86E3-D6CD0FB4C14F}" srcId="{1293B54C-4E77-4F90-B0F2-5FC22A0F5A3A}" destId="{CA81AD47-56F7-47D3-955D-6568380AD828}" srcOrd="7" destOrd="0" parTransId="{9840DF45-36FB-43F0-9642-2EBE5A0452E6}" sibTransId="{A307135B-E5D3-4CF6-A411-317203FAAE41}"/>
    <dgm:cxn modelId="{D1F82B4E-83BF-4FE6-98C3-DDD0106E6CCC}" srcId="{1293B54C-4E77-4F90-B0F2-5FC22A0F5A3A}" destId="{B95C2B00-064D-461E-800E-F777C4BCE907}" srcOrd="0" destOrd="0" parTransId="{11720C1F-0B2A-4050-A85A-7C0AE61E5D34}" sibTransId="{287EB061-458D-464A-BA63-DE3256405C83}"/>
    <dgm:cxn modelId="{835C8E6E-701B-4F6E-9B63-4833C87D7120}" type="presOf" srcId="{F827EB05-9157-48B1-A506-63CA35B15B10}" destId="{EBA6A8AB-B676-4C1C-A23A-ACBE50E145E0}" srcOrd="0" destOrd="0" presId="urn:microsoft.com/office/officeart/2005/8/layout/vList3"/>
    <dgm:cxn modelId="{CF993253-4B65-42EC-A321-9826CDA5B29A}" type="presOf" srcId="{B95C2B00-064D-461E-800E-F777C4BCE907}" destId="{530900ED-ACB8-456E-B420-1686CCF1507D}" srcOrd="0" destOrd="0" presId="urn:microsoft.com/office/officeart/2005/8/layout/vList3"/>
    <dgm:cxn modelId="{B2D50283-8725-43EE-8A1A-52DADA306A03}" srcId="{1293B54C-4E77-4F90-B0F2-5FC22A0F5A3A}" destId="{3721940E-2E1B-4E98-9BA8-504197998218}" srcOrd="4" destOrd="0" parTransId="{C1D9C1C4-66F3-470D-AB8D-D37A4EF5400A}" sibTransId="{CE35D51C-CA62-4761-866D-1D2436247B1D}"/>
    <dgm:cxn modelId="{7C8E3483-A62C-4872-8C53-6CE044B2EB5E}" srcId="{1293B54C-4E77-4F90-B0F2-5FC22A0F5A3A}" destId="{F827EB05-9157-48B1-A506-63CA35B15B10}" srcOrd="1" destOrd="0" parTransId="{9D78B565-D4A9-4933-85D1-72E3DBA910AD}" sibTransId="{3448C161-DD58-48FF-BA43-0753967E1A7F}"/>
    <dgm:cxn modelId="{98828C93-8E31-4AB4-9DB2-BF787DE5BB5D}" srcId="{1293B54C-4E77-4F90-B0F2-5FC22A0F5A3A}" destId="{01C9489B-2065-493D-859F-36D647A04746}" srcOrd="2" destOrd="0" parTransId="{69FB2B8E-47E5-4CE0-AF61-211030947066}" sibTransId="{E60414E7-CC80-44F4-B11E-05DF0C5DC92A}"/>
    <dgm:cxn modelId="{1B64EAA1-AB4B-49C1-8AD8-C2C504FC6E2A}" type="presOf" srcId="{A6FD13E5-93AB-48B6-A352-8C5B517AD744}" destId="{AD872FE8-D444-4DD7-9C9B-E0EAEA31B19A}" srcOrd="0" destOrd="0" presId="urn:microsoft.com/office/officeart/2005/8/layout/vList3"/>
    <dgm:cxn modelId="{91FE94A4-B479-4237-85EB-4A6EF4B04BFE}" type="presOf" srcId="{CA81AD47-56F7-47D3-955D-6568380AD828}" destId="{2D4A9192-AFC9-4A80-AB8B-3EC41473CD09}" srcOrd="0" destOrd="0" presId="urn:microsoft.com/office/officeart/2005/8/layout/vList3"/>
    <dgm:cxn modelId="{6B44B9AA-2761-47B8-A0D0-498CE6FB5397}" type="presOf" srcId="{01C9489B-2065-493D-859F-36D647A04746}" destId="{591E02D0-F31C-48CC-B294-690968923985}" srcOrd="0" destOrd="0" presId="urn:microsoft.com/office/officeart/2005/8/layout/vList3"/>
    <dgm:cxn modelId="{34AD69B8-1F0B-4547-8CF2-46D06F9EF694}" srcId="{1293B54C-4E77-4F90-B0F2-5FC22A0F5A3A}" destId="{A6FD13E5-93AB-48B6-A352-8C5B517AD744}" srcOrd="6" destOrd="0" parTransId="{DAAD9F59-6541-479E-8030-6DC36FDF7D19}" sibTransId="{88899C43-BA45-4DC1-9429-2A7C8E12059D}"/>
    <dgm:cxn modelId="{F173D4C0-8FBC-40B7-90B1-F4FD1AFCE61B}" type="presOf" srcId="{3721940E-2E1B-4E98-9BA8-504197998218}" destId="{F0E443AA-4DEE-4B19-8C43-6222D85D588C}" srcOrd="0" destOrd="0" presId="urn:microsoft.com/office/officeart/2005/8/layout/vList3"/>
    <dgm:cxn modelId="{C0698FCD-7B5F-4FFE-AC90-F946F58AB85C}" type="presOf" srcId="{3E953606-4F20-40F9-81CD-3F4D2061F6D4}" destId="{DEDA0791-C4D9-45BA-A619-1DA6213D5005}" srcOrd="0" destOrd="0" presId="urn:microsoft.com/office/officeart/2005/8/layout/vList3"/>
    <dgm:cxn modelId="{595EDCDB-A826-4EAC-8834-A5808DA489CA}" srcId="{1293B54C-4E77-4F90-B0F2-5FC22A0F5A3A}" destId="{8A046BC2-3380-4226-9D7F-F61A187D33A8}" srcOrd="3" destOrd="0" parTransId="{405EA17B-F114-4D8B-A4DB-C0D640E960FF}" sibTransId="{73551C88-721F-4A92-A7B1-9F57168ACEBF}"/>
    <dgm:cxn modelId="{0F6EB1E7-9307-42A9-B8C9-BBA31FF7C114}" type="presOf" srcId="{8A046BC2-3380-4226-9D7F-F61A187D33A8}" destId="{8765686D-D2A4-4286-963F-2DF01F67AEAC}" srcOrd="0" destOrd="0" presId="urn:microsoft.com/office/officeart/2005/8/layout/vList3"/>
    <dgm:cxn modelId="{CB6DD6EE-576A-473F-AE92-7684E71F4AD0}" srcId="{1293B54C-4E77-4F90-B0F2-5FC22A0F5A3A}" destId="{3E953606-4F20-40F9-81CD-3F4D2061F6D4}" srcOrd="5" destOrd="0" parTransId="{7C93935A-BE50-46B3-BE4F-30BD47B20799}" sibTransId="{9EEF8621-DDEA-4E1F-A8CC-3F5678ED199F}"/>
    <dgm:cxn modelId="{07372270-B6D2-4FE4-9599-35AF5DFD0BB2}" type="presParOf" srcId="{09CEE437-C71E-4CC0-8CA5-04F47CF9BE3D}" destId="{164E8AC2-5833-4276-AF68-9AF5DD6DE986}" srcOrd="0" destOrd="0" presId="urn:microsoft.com/office/officeart/2005/8/layout/vList3"/>
    <dgm:cxn modelId="{353A805E-E037-433A-AEBB-0D85BB842651}" type="presParOf" srcId="{164E8AC2-5833-4276-AF68-9AF5DD6DE986}" destId="{ACC6B446-6681-428E-9A9E-AC66432A4562}" srcOrd="0" destOrd="0" presId="urn:microsoft.com/office/officeart/2005/8/layout/vList3"/>
    <dgm:cxn modelId="{6B735D5E-A03A-4615-8C06-E18F23678C51}" type="presParOf" srcId="{164E8AC2-5833-4276-AF68-9AF5DD6DE986}" destId="{530900ED-ACB8-456E-B420-1686CCF1507D}" srcOrd="1" destOrd="0" presId="urn:microsoft.com/office/officeart/2005/8/layout/vList3"/>
    <dgm:cxn modelId="{FA6F1F90-F25D-457C-8F91-58EC25E13E11}" type="presParOf" srcId="{09CEE437-C71E-4CC0-8CA5-04F47CF9BE3D}" destId="{B14A8068-E0AD-43CD-955A-0E9A169F2E30}" srcOrd="1" destOrd="0" presId="urn:microsoft.com/office/officeart/2005/8/layout/vList3"/>
    <dgm:cxn modelId="{6135DBB2-3140-4843-88D7-259E1FD8B990}" type="presParOf" srcId="{09CEE437-C71E-4CC0-8CA5-04F47CF9BE3D}" destId="{5F3C58C0-A4D2-49FF-8EFF-9E10947DB139}" srcOrd="2" destOrd="0" presId="urn:microsoft.com/office/officeart/2005/8/layout/vList3"/>
    <dgm:cxn modelId="{AEB9339E-ECFE-4146-BAB5-7D3879500ACB}" type="presParOf" srcId="{5F3C58C0-A4D2-49FF-8EFF-9E10947DB139}" destId="{75C8EC43-2E64-4804-93A8-2F7DCB8D5C53}" srcOrd="0" destOrd="0" presId="urn:microsoft.com/office/officeart/2005/8/layout/vList3"/>
    <dgm:cxn modelId="{CB2C8C30-C0B6-4A42-A540-22B8ABDF6A54}" type="presParOf" srcId="{5F3C58C0-A4D2-49FF-8EFF-9E10947DB139}" destId="{EBA6A8AB-B676-4C1C-A23A-ACBE50E145E0}" srcOrd="1" destOrd="0" presId="urn:microsoft.com/office/officeart/2005/8/layout/vList3"/>
    <dgm:cxn modelId="{D208639D-486E-4880-97D6-0218AB6C4138}" type="presParOf" srcId="{09CEE437-C71E-4CC0-8CA5-04F47CF9BE3D}" destId="{88F2C868-1BF8-40AD-A5EC-197E053B5344}" srcOrd="3" destOrd="0" presId="urn:microsoft.com/office/officeart/2005/8/layout/vList3"/>
    <dgm:cxn modelId="{09A96A6B-CD6B-44CC-AEE1-6EAD78C52E27}" type="presParOf" srcId="{09CEE437-C71E-4CC0-8CA5-04F47CF9BE3D}" destId="{6EC93517-8CEE-4A97-BC9B-17EBEC672518}" srcOrd="4" destOrd="0" presId="urn:microsoft.com/office/officeart/2005/8/layout/vList3"/>
    <dgm:cxn modelId="{7B46610A-5DD6-4CB9-B49B-4C845DDA641F}" type="presParOf" srcId="{6EC93517-8CEE-4A97-BC9B-17EBEC672518}" destId="{DA64D4EC-264E-4E23-801A-FB744051211B}" srcOrd="0" destOrd="0" presId="urn:microsoft.com/office/officeart/2005/8/layout/vList3"/>
    <dgm:cxn modelId="{D8001F0F-75CC-491A-A011-12AE1A8A3566}" type="presParOf" srcId="{6EC93517-8CEE-4A97-BC9B-17EBEC672518}" destId="{591E02D0-F31C-48CC-B294-690968923985}" srcOrd="1" destOrd="0" presId="urn:microsoft.com/office/officeart/2005/8/layout/vList3"/>
    <dgm:cxn modelId="{0F95CA33-1BA4-4D9D-83EF-27955BB2D61E}" type="presParOf" srcId="{09CEE437-C71E-4CC0-8CA5-04F47CF9BE3D}" destId="{4E5B2665-9B03-4558-BA4C-C6369B12F7E7}" srcOrd="5" destOrd="0" presId="urn:microsoft.com/office/officeart/2005/8/layout/vList3"/>
    <dgm:cxn modelId="{9EDD2FD1-195C-4EAA-AF4C-26B21C4B19CF}" type="presParOf" srcId="{09CEE437-C71E-4CC0-8CA5-04F47CF9BE3D}" destId="{AD02FEB2-BD57-4D7A-8B4D-21946060FC0B}" srcOrd="6" destOrd="0" presId="urn:microsoft.com/office/officeart/2005/8/layout/vList3"/>
    <dgm:cxn modelId="{676BC65A-77A7-411B-B8D0-EFDE8DBCF8E0}" type="presParOf" srcId="{AD02FEB2-BD57-4D7A-8B4D-21946060FC0B}" destId="{C6981C5A-C3A6-41AE-9695-72488A8610F2}" srcOrd="0" destOrd="0" presId="urn:microsoft.com/office/officeart/2005/8/layout/vList3"/>
    <dgm:cxn modelId="{8E82567E-31AE-4ED5-9E46-7D61AF8C6CFC}" type="presParOf" srcId="{AD02FEB2-BD57-4D7A-8B4D-21946060FC0B}" destId="{8765686D-D2A4-4286-963F-2DF01F67AEAC}" srcOrd="1" destOrd="0" presId="urn:microsoft.com/office/officeart/2005/8/layout/vList3"/>
    <dgm:cxn modelId="{6F50C7A1-88D0-4AEF-BAD6-85D8D9F5C41E}" type="presParOf" srcId="{09CEE437-C71E-4CC0-8CA5-04F47CF9BE3D}" destId="{BF661B8D-1C53-4832-A30F-B81C7EC1AF94}" srcOrd="7" destOrd="0" presId="urn:microsoft.com/office/officeart/2005/8/layout/vList3"/>
    <dgm:cxn modelId="{2986E0BC-A7E5-4392-9FAA-FCED8A948A52}" type="presParOf" srcId="{09CEE437-C71E-4CC0-8CA5-04F47CF9BE3D}" destId="{DA8CA317-C137-4610-9159-4A414CEAD6B6}" srcOrd="8" destOrd="0" presId="urn:microsoft.com/office/officeart/2005/8/layout/vList3"/>
    <dgm:cxn modelId="{F7C8016A-3EF6-4862-BC4E-4D4201D78451}" type="presParOf" srcId="{DA8CA317-C137-4610-9159-4A414CEAD6B6}" destId="{20CD56F5-5CB2-4099-837C-0AE55A9DE68E}" srcOrd="0" destOrd="0" presId="urn:microsoft.com/office/officeart/2005/8/layout/vList3"/>
    <dgm:cxn modelId="{ED0E283F-1EDA-49D7-8513-0C8673B88255}" type="presParOf" srcId="{DA8CA317-C137-4610-9159-4A414CEAD6B6}" destId="{F0E443AA-4DEE-4B19-8C43-6222D85D588C}" srcOrd="1" destOrd="0" presId="urn:microsoft.com/office/officeart/2005/8/layout/vList3"/>
    <dgm:cxn modelId="{58218C64-B2ED-43F3-8AF8-F65212C965C7}" type="presParOf" srcId="{09CEE437-C71E-4CC0-8CA5-04F47CF9BE3D}" destId="{30CB9672-0039-4F45-9EFD-4797671575E0}" srcOrd="9" destOrd="0" presId="urn:microsoft.com/office/officeart/2005/8/layout/vList3"/>
    <dgm:cxn modelId="{8B49F1B6-7FE8-4C12-B4B0-8326624849CA}" type="presParOf" srcId="{09CEE437-C71E-4CC0-8CA5-04F47CF9BE3D}" destId="{1571FD73-3611-4688-9065-9822E6F14979}" srcOrd="10" destOrd="0" presId="urn:microsoft.com/office/officeart/2005/8/layout/vList3"/>
    <dgm:cxn modelId="{D8CDCA0F-2E91-4429-BACC-FDF8BCC82FF8}" type="presParOf" srcId="{1571FD73-3611-4688-9065-9822E6F14979}" destId="{41443EE8-701A-488B-8B14-AB1AFEF2A0F2}" srcOrd="0" destOrd="0" presId="urn:microsoft.com/office/officeart/2005/8/layout/vList3"/>
    <dgm:cxn modelId="{E4DA4AF3-E201-43D0-8DA3-CF0631EE3D8F}" type="presParOf" srcId="{1571FD73-3611-4688-9065-9822E6F14979}" destId="{DEDA0791-C4D9-45BA-A619-1DA6213D5005}" srcOrd="1" destOrd="0" presId="urn:microsoft.com/office/officeart/2005/8/layout/vList3"/>
    <dgm:cxn modelId="{7A02F2BE-6CC8-498D-A8B3-EBCEC03B1337}" type="presParOf" srcId="{09CEE437-C71E-4CC0-8CA5-04F47CF9BE3D}" destId="{5C389EA0-CE81-4728-B7DD-99DD4A48401D}" srcOrd="11" destOrd="0" presId="urn:microsoft.com/office/officeart/2005/8/layout/vList3"/>
    <dgm:cxn modelId="{9842A9BD-D3A1-4023-B931-3F7DDB3DF1FB}" type="presParOf" srcId="{09CEE437-C71E-4CC0-8CA5-04F47CF9BE3D}" destId="{228AC140-9F07-4514-B06E-88B26696A7A8}" srcOrd="12" destOrd="0" presId="urn:microsoft.com/office/officeart/2005/8/layout/vList3"/>
    <dgm:cxn modelId="{E8443D36-942B-4DC1-B9ED-8524E29FEF88}" type="presParOf" srcId="{228AC140-9F07-4514-B06E-88B26696A7A8}" destId="{FB7D1903-761A-4FB3-A8B9-03D166AB460C}" srcOrd="0" destOrd="0" presId="urn:microsoft.com/office/officeart/2005/8/layout/vList3"/>
    <dgm:cxn modelId="{249BA3E7-986D-43FB-B294-3864CB8F6A9B}" type="presParOf" srcId="{228AC140-9F07-4514-B06E-88B26696A7A8}" destId="{AD872FE8-D444-4DD7-9C9B-E0EAEA31B19A}" srcOrd="1" destOrd="0" presId="urn:microsoft.com/office/officeart/2005/8/layout/vList3"/>
    <dgm:cxn modelId="{36BF339C-D99D-4364-BE66-A56DD5921BD2}" type="presParOf" srcId="{09CEE437-C71E-4CC0-8CA5-04F47CF9BE3D}" destId="{CDD2F35E-E6E7-461E-B423-5BAF88C2F293}" srcOrd="13" destOrd="0" presId="urn:microsoft.com/office/officeart/2005/8/layout/vList3"/>
    <dgm:cxn modelId="{1EF77FC3-698C-40EF-8D64-90436C80980C}" type="presParOf" srcId="{09CEE437-C71E-4CC0-8CA5-04F47CF9BE3D}" destId="{9ACB2931-FCFC-4E98-B8B1-312607BF89D6}" srcOrd="14" destOrd="0" presId="urn:microsoft.com/office/officeart/2005/8/layout/vList3"/>
    <dgm:cxn modelId="{3562B668-282A-41C4-AA18-EA96828388F9}" type="presParOf" srcId="{9ACB2931-FCFC-4E98-B8B1-312607BF89D6}" destId="{8B93CC23-6641-41AE-A86C-3C7616A2ECD2}" srcOrd="0" destOrd="0" presId="urn:microsoft.com/office/officeart/2005/8/layout/vList3"/>
    <dgm:cxn modelId="{6EA4D41C-21C8-49AA-897B-CC2F5976E96E}" type="presParOf" srcId="{9ACB2931-FCFC-4E98-B8B1-312607BF89D6}" destId="{2D4A9192-AFC9-4A80-AB8B-3EC41473CD0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C23992-183D-4027-A51A-CEDB107ECA0F}"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en-US"/>
        </a:p>
      </dgm:t>
    </dgm:pt>
    <dgm:pt modelId="{AEF69A85-8438-45A8-BE36-FE49807D66D9}">
      <dgm:prSet phldrT="[Text]" custT="1"/>
      <dgm:spPr>
        <a:solidFill>
          <a:srgbClr val="C00000"/>
        </a:solidFill>
      </dgm:spPr>
      <dgm:t>
        <a:bodyPr/>
        <a:lstStyle/>
        <a:p>
          <a:r>
            <a:rPr lang="en-GB" sz="2100" dirty="0">
              <a:ea typeface="+mn-lt"/>
              <a:cs typeface="+mn-lt"/>
            </a:rPr>
            <a:t>To create a robot that can autonomously follow.</a:t>
          </a:r>
          <a:endParaRPr lang="en-US" sz="2100" dirty="0"/>
        </a:p>
      </dgm:t>
    </dgm:pt>
    <dgm:pt modelId="{7B513039-BDD0-4B4D-B3D2-78607C09942C}" type="parTrans" cxnId="{A19A341F-4D25-42A5-BDD6-0209502FB766}">
      <dgm:prSet/>
      <dgm:spPr/>
      <dgm:t>
        <a:bodyPr/>
        <a:lstStyle/>
        <a:p>
          <a:endParaRPr lang="en-US"/>
        </a:p>
      </dgm:t>
    </dgm:pt>
    <dgm:pt modelId="{C11D6D38-30FB-46A7-9E5E-5B26B2125655}" type="sibTrans" cxnId="{A19A341F-4D25-42A5-BDD6-0209502FB766}">
      <dgm:prSet/>
      <dgm:spPr>
        <a:ln w="38100">
          <a:solidFill>
            <a:schemeClr val="bg1"/>
          </a:solidFill>
        </a:ln>
      </dgm:spPr>
      <dgm:t>
        <a:bodyPr/>
        <a:lstStyle/>
        <a:p>
          <a:endParaRPr lang="en-US"/>
        </a:p>
      </dgm:t>
    </dgm:pt>
    <dgm:pt modelId="{50554BBE-935E-4FF9-9A91-C6E0EC90F01B}">
      <dgm:prSet phldrT="[Text]"/>
      <dgm:spPr>
        <a:solidFill>
          <a:srgbClr val="7030A0"/>
        </a:solidFill>
      </dgm:spPr>
      <dgm:t>
        <a:bodyPr/>
        <a:lstStyle/>
        <a:p>
          <a:r>
            <a:rPr lang="en-GB" dirty="0">
              <a:ea typeface="+mn-lt"/>
              <a:cs typeface="+mn-lt"/>
            </a:rPr>
            <a:t>To advance the field of robotics and create new possibilities for human-robot interaction.</a:t>
          </a:r>
          <a:endParaRPr lang="en-US" dirty="0"/>
        </a:p>
      </dgm:t>
    </dgm:pt>
    <dgm:pt modelId="{3F8C0225-D6C8-4876-91D9-4133891A64E2}" type="parTrans" cxnId="{2F431AF2-C0E9-4A1A-999E-2A3B5B257779}">
      <dgm:prSet/>
      <dgm:spPr/>
      <dgm:t>
        <a:bodyPr/>
        <a:lstStyle/>
        <a:p>
          <a:endParaRPr lang="en-US"/>
        </a:p>
      </dgm:t>
    </dgm:pt>
    <dgm:pt modelId="{78E0B274-F01A-40A5-A5C1-EE285F17A928}" type="sibTrans" cxnId="{2F431AF2-C0E9-4A1A-999E-2A3B5B257779}">
      <dgm:prSet/>
      <dgm:spPr/>
      <dgm:t>
        <a:bodyPr/>
        <a:lstStyle/>
        <a:p>
          <a:endParaRPr lang="en-US"/>
        </a:p>
      </dgm:t>
    </dgm:pt>
    <dgm:pt modelId="{06CF1931-4C1B-4D1C-AA27-C8754C1AB753}">
      <dgm:prSet phldrT="[Text]" custT="1"/>
      <dgm:spPr>
        <a:solidFill>
          <a:srgbClr val="1B3563"/>
        </a:solidFill>
      </dgm:spPr>
      <dgm:t>
        <a:bodyPr/>
        <a:lstStyle/>
        <a:p>
          <a:r>
            <a:rPr lang="en-GB" sz="2100" dirty="0">
              <a:ea typeface="+mn-lt"/>
              <a:cs typeface="+mn-lt"/>
            </a:rPr>
            <a:t>To develop a system that uses sensors and programming</a:t>
          </a:r>
          <a:endParaRPr lang="en-US" sz="2100" dirty="0"/>
        </a:p>
      </dgm:t>
    </dgm:pt>
    <dgm:pt modelId="{76E44B8B-3B16-4F15-8FF6-567994D5A261}" type="parTrans" cxnId="{27844EC1-31D6-49BB-B164-A696197B0C20}">
      <dgm:prSet/>
      <dgm:spPr/>
      <dgm:t>
        <a:bodyPr/>
        <a:lstStyle/>
        <a:p>
          <a:endParaRPr lang="en-US"/>
        </a:p>
      </dgm:t>
    </dgm:pt>
    <dgm:pt modelId="{DBAAEE20-8688-4E5E-8EE6-18353F7EDBE4}" type="sibTrans" cxnId="{27844EC1-31D6-49BB-B164-A696197B0C20}">
      <dgm:prSet/>
      <dgm:spPr/>
      <dgm:t>
        <a:bodyPr/>
        <a:lstStyle/>
        <a:p>
          <a:endParaRPr lang="en-US"/>
        </a:p>
      </dgm:t>
    </dgm:pt>
    <dgm:pt modelId="{EA5B2F79-A445-4EC1-AB34-08A8D5ED149D}">
      <dgm:prSet phldrT="[Text]" custT="1"/>
      <dgm:spPr>
        <a:solidFill>
          <a:schemeClr val="bg2">
            <a:lumMod val="50000"/>
          </a:schemeClr>
        </a:solidFill>
      </dgm:spPr>
      <dgm:t>
        <a:bodyPr/>
        <a:lstStyle/>
        <a:p>
          <a:r>
            <a:rPr lang="en-GB" sz="2100" dirty="0">
              <a:ea typeface="+mn-lt"/>
              <a:cs typeface="+mn-lt"/>
            </a:rPr>
            <a:t>To provide a practical application for a robot with human following capabilities</a:t>
          </a:r>
          <a:endParaRPr lang="en-US" sz="2100" dirty="0"/>
        </a:p>
      </dgm:t>
    </dgm:pt>
    <dgm:pt modelId="{EEA77EEB-A228-4CDD-9AB1-2023D85CAA26}" type="parTrans" cxnId="{E2A18128-32F3-4CBE-AC92-D63295F4D30F}">
      <dgm:prSet/>
      <dgm:spPr/>
      <dgm:t>
        <a:bodyPr/>
        <a:lstStyle/>
        <a:p>
          <a:endParaRPr lang="en-US"/>
        </a:p>
      </dgm:t>
    </dgm:pt>
    <dgm:pt modelId="{D9CF4150-B1B0-4661-BA61-DE9946C4CF14}" type="sibTrans" cxnId="{E2A18128-32F3-4CBE-AC92-D63295F4D30F}">
      <dgm:prSet/>
      <dgm:spPr/>
      <dgm:t>
        <a:bodyPr/>
        <a:lstStyle/>
        <a:p>
          <a:endParaRPr lang="en-US"/>
        </a:p>
      </dgm:t>
    </dgm:pt>
    <dgm:pt modelId="{E06B1393-4053-437A-85FF-2CC42807A4C2}" type="pres">
      <dgm:prSet presAssocID="{38C23992-183D-4027-A51A-CEDB107ECA0F}" presName="Name0" presStyleCnt="0">
        <dgm:presLayoutVars>
          <dgm:chMax val="7"/>
          <dgm:chPref val="7"/>
          <dgm:dir/>
        </dgm:presLayoutVars>
      </dgm:prSet>
      <dgm:spPr/>
    </dgm:pt>
    <dgm:pt modelId="{CDBE3D6C-5B34-4A42-A1C1-4A718167C47F}" type="pres">
      <dgm:prSet presAssocID="{38C23992-183D-4027-A51A-CEDB107ECA0F}" presName="Name1" presStyleCnt="0"/>
      <dgm:spPr/>
    </dgm:pt>
    <dgm:pt modelId="{5D06A998-C719-4C61-B12C-38013C0393EA}" type="pres">
      <dgm:prSet presAssocID="{38C23992-183D-4027-A51A-CEDB107ECA0F}" presName="cycle" presStyleCnt="0"/>
      <dgm:spPr/>
    </dgm:pt>
    <dgm:pt modelId="{2B972F88-EFB5-4B6D-8476-4D9A48C2EBCD}" type="pres">
      <dgm:prSet presAssocID="{38C23992-183D-4027-A51A-CEDB107ECA0F}" presName="srcNode" presStyleLbl="node1" presStyleIdx="0" presStyleCnt="4"/>
      <dgm:spPr/>
    </dgm:pt>
    <dgm:pt modelId="{5432414D-15BF-44BA-A33F-6D2EBACE8F05}" type="pres">
      <dgm:prSet presAssocID="{38C23992-183D-4027-A51A-CEDB107ECA0F}" presName="conn" presStyleLbl="parChTrans1D2" presStyleIdx="0" presStyleCnt="1"/>
      <dgm:spPr/>
    </dgm:pt>
    <dgm:pt modelId="{544E6F59-4337-4C61-A416-43DAD7125914}" type="pres">
      <dgm:prSet presAssocID="{38C23992-183D-4027-A51A-CEDB107ECA0F}" presName="extraNode" presStyleLbl="node1" presStyleIdx="0" presStyleCnt="4"/>
      <dgm:spPr/>
    </dgm:pt>
    <dgm:pt modelId="{BAE8C541-8CB3-4170-A189-DB4758F5B531}" type="pres">
      <dgm:prSet presAssocID="{38C23992-183D-4027-A51A-CEDB107ECA0F}" presName="dstNode" presStyleLbl="node1" presStyleIdx="0" presStyleCnt="4"/>
      <dgm:spPr/>
    </dgm:pt>
    <dgm:pt modelId="{89AF7E19-64BF-4C78-A335-8CE3626AB316}" type="pres">
      <dgm:prSet presAssocID="{AEF69A85-8438-45A8-BE36-FE49807D66D9}" presName="text_1" presStyleLbl="node1" presStyleIdx="0" presStyleCnt="4">
        <dgm:presLayoutVars>
          <dgm:bulletEnabled val="1"/>
        </dgm:presLayoutVars>
      </dgm:prSet>
      <dgm:spPr/>
    </dgm:pt>
    <dgm:pt modelId="{825C12C3-F178-4AB9-A1B8-69E2AE0421CE}" type="pres">
      <dgm:prSet presAssocID="{AEF69A85-8438-45A8-BE36-FE49807D66D9}" presName="accent_1" presStyleCnt="0"/>
      <dgm:spPr/>
    </dgm:pt>
    <dgm:pt modelId="{D558E4A9-5009-4337-84BA-8C011CB8FD0C}" type="pres">
      <dgm:prSet presAssocID="{AEF69A85-8438-45A8-BE36-FE49807D66D9}" presName="accentRepeatNode" presStyleLbl="solidFgAcc1" presStyleIdx="0" presStyleCnt="4"/>
      <dgm:spPr>
        <a:ln>
          <a:solidFill>
            <a:srgbClr val="C00000"/>
          </a:solidFill>
        </a:ln>
      </dgm:spPr>
    </dgm:pt>
    <dgm:pt modelId="{9DD27714-EC9B-42CC-8BCD-34411317C81B}" type="pres">
      <dgm:prSet presAssocID="{06CF1931-4C1B-4D1C-AA27-C8754C1AB753}" presName="text_2" presStyleLbl="node1" presStyleIdx="1" presStyleCnt="4">
        <dgm:presLayoutVars>
          <dgm:bulletEnabled val="1"/>
        </dgm:presLayoutVars>
      </dgm:prSet>
      <dgm:spPr/>
    </dgm:pt>
    <dgm:pt modelId="{AE4127CC-AA25-488D-890A-6E7CBCB4EDC7}" type="pres">
      <dgm:prSet presAssocID="{06CF1931-4C1B-4D1C-AA27-C8754C1AB753}" presName="accent_2" presStyleCnt="0"/>
      <dgm:spPr/>
    </dgm:pt>
    <dgm:pt modelId="{6E811233-532A-4B75-AB68-7BE7458D2046}" type="pres">
      <dgm:prSet presAssocID="{06CF1931-4C1B-4D1C-AA27-C8754C1AB753}" presName="accentRepeatNode" presStyleLbl="solidFgAcc1" presStyleIdx="1" presStyleCnt="4"/>
      <dgm:spPr>
        <a:ln>
          <a:solidFill>
            <a:srgbClr val="1B3563"/>
          </a:solidFill>
        </a:ln>
      </dgm:spPr>
    </dgm:pt>
    <dgm:pt modelId="{F53597FE-582B-49A9-903F-11186FE9B8C7}" type="pres">
      <dgm:prSet presAssocID="{EA5B2F79-A445-4EC1-AB34-08A8D5ED149D}" presName="text_3" presStyleLbl="node1" presStyleIdx="2" presStyleCnt="4">
        <dgm:presLayoutVars>
          <dgm:bulletEnabled val="1"/>
        </dgm:presLayoutVars>
      </dgm:prSet>
      <dgm:spPr/>
    </dgm:pt>
    <dgm:pt modelId="{4F820649-844D-4FB6-85D3-A996E721E4B0}" type="pres">
      <dgm:prSet presAssocID="{EA5B2F79-A445-4EC1-AB34-08A8D5ED149D}" presName="accent_3" presStyleCnt="0"/>
      <dgm:spPr/>
    </dgm:pt>
    <dgm:pt modelId="{18B98674-40CC-4B23-AFFD-32AE4AA624FC}" type="pres">
      <dgm:prSet presAssocID="{EA5B2F79-A445-4EC1-AB34-08A8D5ED149D}" presName="accentRepeatNode" presStyleLbl="solidFgAcc1" presStyleIdx="2" presStyleCnt="4"/>
      <dgm:spPr>
        <a:ln>
          <a:solidFill>
            <a:schemeClr val="bg2">
              <a:lumMod val="50000"/>
            </a:schemeClr>
          </a:solidFill>
        </a:ln>
      </dgm:spPr>
    </dgm:pt>
    <dgm:pt modelId="{8E36041E-8F09-47C5-8523-C611A16DCFF7}" type="pres">
      <dgm:prSet presAssocID="{50554BBE-935E-4FF9-9A91-C6E0EC90F01B}" presName="text_4" presStyleLbl="node1" presStyleIdx="3" presStyleCnt="4">
        <dgm:presLayoutVars>
          <dgm:bulletEnabled val="1"/>
        </dgm:presLayoutVars>
      </dgm:prSet>
      <dgm:spPr/>
    </dgm:pt>
    <dgm:pt modelId="{E1392472-EE8F-4349-A9FA-D603DE5A31A9}" type="pres">
      <dgm:prSet presAssocID="{50554BBE-935E-4FF9-9A91-C6E0EC90F01B}" presName="accent_4" presStyleCnt="0"/>
      <dgm:spPr/>
    </dgm:pt>
    <dgm:pt modelId="{B5AEAA93-A27F-4C1A-977E-ABB6EA18EF8A}" type="pres">
      <dgm:prSet presAssocID="{50554BBE-935E-4FF9-9A91-C6E0EC90F01B}" presName="accentRepeatNode" presStyleLbl="solidFgAcc1" presStyleIdx="3" presStyleCnt="4"/>
      <dgm:spPr>
        <a:ln>
          <a:solidFill>
            <a:srgbClr val="7030A0"/>
          </a:solidFill>
        </a:ln>
      </dgm:spPr>
    </dgm:pt>
  </dgm:ptLst>
  <dgm:cxnLst>
    <dgm:cxn modelId="{11157A0A-5A08-466D-A6CD-23FC431CD135}" type="presOf" srcId="{AEF69A85-8438-45A8-BE36-FE49807D66D9}" destId="{89AF7E19-64BF-4C78-A335-8CE3626AB316}" srcOrd="0" destOrd="0" presId="urn:microsoft.com/office/officeart/2008/layout/VerticalCurvedList"/>
    <dgm:cxn modelId="{A19A341F-4D25-42A5-BDD6-0209502FB766}" srcId="{38C23992-183D-4027-A51A-CEDB107ECA0F}" destId="{AEF69A85-8438-45A8-BE36-FE49807D66D9}" srcOrd="0" destOrd="0" parTransId="{7B513039-BDD0-4B4D-B3D2-78607C09942C}" sibTransId="{C11D6D38-30FB-46A7-9E5E-5B26B2125655}"/>
    <dgm:cxn modelId="{E141B722-4B8B-4860-AA97-4229544BB96D}" type="presOf" srcId="{C11D6D38-30FB-46A7-9E5E-5B26B2125655}" destId="{5432414D-15BF-44BA-A33F-6D2EBACE8F05}" srcOrd="0" destOrd="0" presId="urn:microsoft.com/office/officeart/2008/layout/VerticalCurvedList"/>
    <dgm:cxn modelId="{E2A18128-32F3-4CBE-AC92-D63295F4D30F}" srcId="{38C23992-183D-4027-A51A-CEDB107ECA0F}" destId="{EA5B2F79-A445-4EC1-AB34-08A8D5ED149D}" srcOrd="2" destOrd="0" parTransId="{EEA77EEB-A228-4CDD-9AB1-2023D85CAA26}" sibTransId="{D9CF4150-B1B0-4661-BA61-DE9946C4CF14}"/>
    <dgm:cxn modelId="{FCCBD96E-F2C0-4CD4-A474-FD4C748EB539}" type="presOf" srcId="{06CF1931-4C1B-4D1C-AA27-C8754C1AB753}" destId="{9DD27714-EC9B-42CC-8BCD-34411317C81B}" srcOrd="0" destOrd="0" presId="urn:microsoft.com/office/officeart/2008/layout/VerticalCurvedList"/>
    <dgm:cxn modelId="{EECCC457-FBA0-4564-9E08-E06331768DD2}" type="presOf" srcId="{50554BBE-935E-4FF9-9A91-C6E0EC90F01B}" destId="{8E36041E-8F09-47C5-8523-C611A16DCFF7}" srcOrd="0" destOrd="0" presId="urn:microsoft.com/office/officeart/2008/layout/VerticalCurvedList"/>
    <dgm:cxn modelId="{27844EC1-31D6-49BB-B164-A696197B0C20}" srcId="{38C23992-183D-4027-A51A-CEDB107ECA0F}" destId="{06CF1931-4C1B-4D1C-AA27-C8754C1AB753}" srcOrd="1" destOrd="0" parTransId="{76E44B8B-3B16-4F15-8FF6-567994D5A261}" sibTransId="{DBAAEE20-8688-4E5E-8EE6-18353F7EDBE4}"/>
    <dgm:cxn modelId="{5DBF93D4-D072-455F-9D7A-B19A0DEB5CA6}" type="presOf" srcId="{EA5B2F79-A445-4EC1-AB34-08A8D5ED149D}" destId="{F53597FE-582B-49A9-903F-11186FE9B8C7}" srcOrd="0" destOrd="0" presId="urn:microsoft.com/office/officeart/2008/layout/VerticalCurvedList"/>
    <dgm:cxn modelId="{2F431AF2-C0E9-4A1A-999E-2A3B5B257779}" srcId="{38C23992-183D-4027-A51A-CEDB107ECA0F}" destId="{50554BBE-935E-4FF9-9A91-C6E0EC90F01B}" srcOrd="3" destOrd="0" parTransId="{3F8C0225-D6C8-4876-91D9-4133891A64E2}" sibTransId="{78E0B274-F01A-40A5-A5C1-EE285F17A928}"/>
    <dgm:cxn modelId="{864089FA-32C1-4D8E-8CD9-C514EF3BB69B}" type="presOf" srcId="{38C23992-183D-4027-A51A-CEDB107ECA0F}" destId="{E06B1393-4053-437A-85FF-2CC42807A4C2}" srcOrd="0" destOrd="0" presId="urn:microsoft.com/office/officeart/2008/layout/VerticalCurvedList"/>
    <dgm:cxn modelId="{52680856-AF23-4B34-B099-18D9B564CD57}" type="presParOf" srcId="{E06B1393-4053-437A-85FF-2CC42807A4C2}" destId="{CDBE3D6C-5B34-4A42-A1C1-4A718167C47F}" srcOrd="0" destOrd="0" presId="urn:microsoft.com/office/officeart/2008/layout/VerticalCurvedList"/>
    <dgm:cxn modelId="{B2F91DE5-5E0C-433A-A1DF-90B1F1E6889A}" type="presParOf" srcId="{CDBE3D6C-5B34-4A42-A1C1-4A718167C47F}" destId="{5D06A998-C719-4C61-B12C-38013C0393EA}" srcOrd="0" destOrd="0" presId="urn:microsoft.com/office/officeart/2008/layout/VerticalCurvedList"/>
    <dgm:cxn modelId="{FF7BA09D-6337-470F-8FE6-15E252458114}" type="presParOf" srcId="{5D06A998-C719-4C61-B12C-38013C0393EA}" destId="{2B972F88-EFB5-4B6D-8476-4D9A48C2EBCD}" srcOrd="0" destOrd="0" presId="urn:microsoft.com/office/officeart/2008/layout/VerticalCurvedList"/>
    <dgm:cxn modelId="{F52CA31B-2D7E-47CD-8FE9-8FA01B7FD8F2}" type="presParOf" srcId="{5D06A998-C719-4C61-B12C-38013C0393EA}" destId="{5432414D-15BF-44BA-A33F-6D2EBACE8F05}" srcOrd="1" destOrd="0" presId="urn:microsoft.com/office/officeart/2008/layout/VerticalCurvedList"/>
    <dgm:cxn modelId="{A25F7C21-5202-4C27-A3AE-04BE0AFD00B2}" type="presParOf" srcId="{5D06A998-C719-4C61-B12C-38013C0393EA}" destId="{544E6F59-4337-4C61-A416-43DAD7125914}" srcOrd="2" destOrd="0" presId="urn:microsoft.com/office/officeart/2008/layout/VerticalCurvedList"/>
    <dgm:cxn modelId="{D907E818-A342-4F39-9B1F-3A9CC6879E29}" type="presParOf" srcId="{5D06A998-C719-4C61-B12C-38013C0393EA}" destId="{BAE8C541-8CB3-4170-A189-DB4758F5B531}" srcOrd="3" destOrd="0" presId="urn:microsoft.com/office/officeart/2008/layout/VerticalCurvedList"/>
    <dgm:cxn modelId="{57C611B4-B387-4EAE-B72D-D096CFAAB25B}" type="presParOf" srcId="{CDBE3D6C-5B34-4A42-A1C1-4A718167C47F}" destId="{89AF7E19-64BF-4C78-A335-8CE3626AB316}" srcOrd="1" destOrd="0" presId="urn:microsoft.com/office/officeart/2008/layout/VerticalCurvedList"/>
    <dgm:cxn modelId="{0DE6117A-105F-4C90-8ACA-15B241EFE40F}" type="presParOf" srcId="{CDBE3D6C-5B34-4A42-A1C1-4A718167C47F}" destId="{825C12C3-F178-4AB9-A1B8-69E2AE0421CE}" srcOrd="2" destOrd="0" presId="urn:microsoft.com/office/officeart/2008/layout/VerticalCurvedList"/>
    <dgm:cxn modelId="{167C09A2-6D26-4CF9-AAC5-9560023F67A3}" type="presParOf" srcId="{825C12C3-F178-4AB9-A1B8-69E2AE0421CE}" destId="{D558E4A9-5009-4337-84BA-8C011CB8FD0C}" srcOrd="0" destOrd="0" presId="urn:microsoft.com/office/officeart/2008/layout/VerticalCurvedList"/>
    <dgm:cxn modelId="{7A41FCBC-0427-445D-B8C7-8DABD60BE2A2}" type="presParOf" srcId="{CDBE3D6C-5B34-4A42-A1C1-4A718167C47F}" destId="{9DD27714-EC9B-42CC-8BCD-34411317C81B}" srcOrd="3" destOrd="0" presId="urn:microsoft.com/office/officeart/2008/layout/VerticalCurvedList"/>
    <dgm:cxn modelId="{24ED55D8-8F35-45FD-94B6-01D4A518149C}" type="presParOf" srcId="{CDBE3D6C-5B34-4A42-A1C1-4A718167C47F}" destId="{AE4127CC-AA25-488D-890A-6E7CBCB4EDC7}" srcOrd="4" destOrd="0" presId="urn:microsoft.com/office/officeart/2008/layout/VerticalCurvedList"/>
    <dgm:cxn modelId="{0EF0A37E-9F65-4E7B-8BFB-9B067813AF7D}" type="presParOf" srcId="{AE4127CC-AA25-488D-890A-6E7CBCB4EDC7}" destId="{6E811233-532A-4B75-AB68-7BE7458D2046}" srcOrd="0" destOrd="0" presId="urn:microsoft.com/office/officeart/2008/layout/VerticalCurvedList"/>
    <dgm:cxn modelId="{A1704CD7-CF8F-4EFD-9394-89D31F92AEBA}" type="presParOf" srcId="{CDBE3D6C-5B34-4A42-A1C1-4A718167C47F}" destId="{F53597FE-582B-49A9-903F-11186FE9B8C7}" srcOrd="5" destOrd="0" presId="urn:microsoft.com/office/officeart/2008/layout/VerticalCurvedList"/>
    <dgm:cxn modelId="{03580ADC-24C3-446A-98E1-F4078926916B}" type="presParOf" srcId="{CDBE3D6C-5B34-4A42-A1C1-4A718167C47F}" destId="{4F820649-844D-4FB6-85D3-A996E721E4B0}" srcOrd="6" destOrd="0" presId="urn:microsoft.com/office/officeart/2008/layout/VerticalCurvedList"/>
    <dgm:cxn modelId="{4F9F0780-0838-4B38-82BE-329D537466DF}" type="presParOf" srcId="{4F820649-844D-4FB6-85D3-A996E721E4B0}" destId="{18B98674-40CC-4B23-AFFD-32AE4AA624FC}" srcOrd="0" destOrd="0" presId="urn:microsoft.com/office/officeart/2008/layout/VerticalCurvedList"/>
    <dgm:cxn modelId="{F7A7D7E2-2CDF-4C01-B0CC-0FBED0CCF8B1}" type="presParOf" srcId="{CDBE3D6C-5B34-4A42-A1C1-4A718167C47F}" destId="{8E36041E-8F09-47C5-8523-C611A16DCFF7}" srcOrd="7" destOrd="0" presId="urn:microsoft.com/office/officeart/2008/layout/VerticalCurvedList"/>
    <dgm:cxn modelId="{35282D7B-9EF8-4236-B49A-58B5BFD5AC25}" type="presParOf" srcId="{CDBE3D6C-5B34-4A42-A1C1-4A718167C47F}" destId="{E1392472-EE8F-4349-A9FA-D603DE5A31A9}" srcOrd="8" destOrd="0" presId="urn:microsoft.com/office/officeart/2008/layout/VerticalCurvedList"/>
    <dgm:cxn modelId="{2FD2AE61-FCC0-46D2-A9BF-785199A8EF85}" type="presParOf" srcId="{E1392472-EE8F-4349-A9FA-D603DE5A31A9}" destId="{B5AEAA93-A27F-4C1A-977E-ABB6EA18EF8A}"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1B78B7-FB44-4C87-8CA7-BCF8BF1E4B64}" type="doc">
      <dgm:prSet loTypeId="urn:microsoft.com/office/officeart/2005/8/layout/chevron2" loCatId="list" qsTypeId="urn:microsoft.com/office/officeart/2005/8/quickstyle/simple4" qsCatId="simple" csTypeId="urn:microsoft.com/office/officeart/2005/8/colors/colorful4" csCatId="colorful" phldr="1"/>
      <dgm:spPr/>
      <dgm:t>
        <a:bodyPr/>
        <a:lstStyle/>
        <a:p>
          <a:endParaRPr lang="en-US"/>
        </a:p>
      </dgm:t>
    </dgm:pt>
    <dgm:pt modelId="{D237AE9F-8D2C-474C-849E-EA88A3AD6FD0}">
      <dgm:prSet phldrT="[Text]"/>
      <dgm:spPr>
        <a:solidFill>
          <a:srgbClr val="92D050"/>
        </a:solidFill>
        <a:ln>
          <a:noFill/>
        </a:ln>
      </dgm:spPr>
      <dgm:t>
        <a:bodyPr/>
        <a:lstStyle/>
        <a:p>
          <a:r>
            <a:rPr lang="en-US" dirty="0"/>
            <a:t>1</a:t>
          </a:r>
        </a:p>
      </dgm:t>
    </dgm:pt>
    <dgm:pt modelId="{4E931C07-B857-4DF4-943E-AAE601F48637}" type="parTrans" cxnId="{C826D5C8-7876-4924-9930-90E3AFEBF69A}">
      <dgm:prSet/>
      <dgm:spPr/>
      <dgm:t>
        <a:bodyPr/>
        <a:lstStyle/>
        <a:p>
          <a:endParaRPr lang="en-US"/>
        </a:p>
      </dgm:t>
    </dgm:pt>
    <dgm:pt modelId="{12712BF8-5BFD-4B5A-B023-726090CA079E}" type="sibTrans" cxnId="{C826D5C8-7876-4924-9930-90E3AFEBF69A}">
      <dgm:prSet/>
      <dgm:spPr/>
      <dgm:t>
        <a:bodyPr/>
        <a:lstStyle/>
        <a:p>
          <a:endParaRPr lang="en-US"/>
        </a:p>
      </dgm:t>
    </dgm:pt>
    <dgm:pt modelId="{3493A53B-ECFF-40CA-BDBF-2A2B224BBA52}">
      <dgm:prSet phldrT="[Text]"/>
      <dgm:spPr/>
      <dgm:t>
        <a:bodyPr/>
        <a:lstStyle/>
        <a:p>
          <a:r>
            <a:rPr lang="en-US" dirty="0"/>
            <a:t>Autonomous Tracking</a:t>
          </a:r>
        </a:p>
      </dgm:t>
    </dgm:pt>
    <dgm:pt modelId="{D7182509-C517-4095-B437-4268552C7592}" type="parTrans" cxnId="{4AE2F2D5-0BAB-42A0-8053-255C16F1254A}">
      <dgm:prSet/>
      <dgm:spPr/>
      <dgm:t>
        <a:bodyPr/>
        <a:lstStyle/>
        <a:p>
          <a:endParaRPr lang="en-US"/>
        </a:p>
      </dgm:t>
    </dgm:pt>
    <dgm:pt modelId="{6CE13614-CDB2-4430-835F-60F0F82F7F80}" type="sibTrans" cxnId="{4AE2F2D5-0BAB-42A0-8053-255C16F1254A}">
      <dgm:prSet/>
      <dgm:spPr/>
      <dgm:t>
        <a:bodyPr/>
        <a:lstStyle/>
        <a:p>
          <a:endParaRPr lang="en-US"/>
        </a:p>
      </dgm:t>
    </dgm:pt>
    <dgm:pt modelId="{81BFAE6D-1200-440E-8467-B93FD8248365}">
      <dgm:prSet phldrT="[Text]"/>
      <dgm:spPr>
        <a:solidFill>
          <a:srgbClr val="FFC000"/>
        </a:solidFill>
        <a:ln>
          <a:noFill/>
        </a:ln>
      </dgm:spPr>
      <dgm:t>
        <a:bodyPr/>
        <a:lstStyle/>
        <a:p>
          <a:r>
            <a:rPr lang="en-US" dirty="0"/>
            <a:t>2</a:t>
          </a:r>
        </a:p>
      </dgm:t>
    </dgm:pt>
    <dgm:pt modelId="{F2CBE02D-B37A-4782-B2BD-D92E89F88C40}" type="parTrans" cxnId="{E54F4E90-36B5-49F2-BFA5-BEFEAA290642}">
      <dgm:prSet/>
      <dgm:spPr/>
      <dgm:t>
        <a:bodyPr/>
        <a:lstStyle/>
        <a:p>
          <a:endParaRPr lang="en-US"/>
        </a:p>
      </dgm:t>
    </dgm:pt>
    <dgm:pt modelId="{7F861065-3DCA-4834-8CC3-416D21134635}" type="sibTrans" cxnId="{E54F4E90-36B5-49F2-BFA5-BEFEAA290642}">
      <dgm:prSet/>
      <dgm:spPr/>
      <dgm:t>
        <a:bodyPr/>
        <a:lstStyle/>
        <a:p>
          <a:endParaRPr lang="en-US"/>
        </a:p>
      </dgm:t>
    </dgm:pt>
    <dgm:pt modelId="{B06F280A-3689-4CAD-8AAD-1AA2CE3BC824}">
      <dgm:prSet phldrT="[Text]"/>
      <dgm:spPr/>
      <dgm:t>
        <a:bodyPr/>
        <a:lstStyle/>
        <a:p>
          <a:r>
            <a:rPr lang="en-US" dirty="0"/>
            <a:t>Real Time Tracking</a:t>
          </a:r>
        </a:p>
      </dgm:t>
    </dgm:pt>
    <dgm:pt modelId="{F179A9D0-0E2E-4596-B910-FC868E0BC52E}" type="parTrans" cxnId="{4AD5FEC2-32DF-47D6-93EE-BB6DFA2FAC24}">
      <dgm:prSet/>
      <dgm:spPr/>
      <dgm:t>
        <a:bodyPr/>
        <a:lstStyle/>
        <a:p>
          <a:endParaRPr lang="en-US"/>
        </a:p>
      </dgm:t>
    </dgm:pt>
    <dgm:pt modelId="{FD7436F5-8718-48AD-981D-47810E5779D0}" type="sibTrans" cxnId="{4AD5FEC2-32DF-47D6-93EE-BB6DFA2FAC24}">
      <dgm:prSet/>
      <dgm:spPr/>
      <dgm:t>
        <a:bodyPr/>
        <a:lstStyle/>
        <a:p>
          <a:endParaRPr lang="en-US"/>
        </a:p>
      </dgm:t>
    </dgm:pt>
    <dgm:pt modelId="{27C4D579-82DE-4954-877E-93FFC275C820}">
      <dgm:prSet phldrT="[Text]"/>
      <dgm:spPr>
        <a:solidFill>
          <a:srgbClr val="C00000"/>
        </a:solidFill>
        <a:ln>
          <a:noFill/>
        </a:ln>
      </dgm:spPr>
      <dgm:t>
        <a:bodyPr/>
        <a:lstStyle/>
        <a:p>
          <a:r>
            <a:rPr lang="en-US" dirty="0"/>
            <a:t>3</a:t>
          </a:r>
        </a:p>
      </dgm:t>
    </dgm:pt>
    <dgm:pt modelId="{ED822B22-6D96-4F4C-9809-C93B6F21241E}" type="parTrans" cxnId="{FBA45BA2-04D0-4C79-BC9A-2CD8BEC55A2A}">
      <dgm:prSet/>
      <dgm:spPr/>
      <dgm:t>
        <a:bodyPr/>
        <a:lstStyle/>
        <a:p>
          <a:endParaRPr lang="en-US"/>
        </a:p>
      </dgm:t>
    </dgm:pt>
    <dgm:pt modelId="{A2C2BE66-C1FA-4FDF-ADBA-46AAAF0F85D4}" type="sibTrans" cxnId="{FBA45BA2-04D0-4C79-BC9A-2CD8BEC55A2A}">
      <dgm:prSet/>
      <dgm:spPr/>
      <dgm:t>
        <a:bodyPr/>
        <a:lstStyle/>
        <a:p>
          <a:endParaRPr lang="en-US"/>
        </a:p>
      </dgm:t>
    </dgm:pt>
    <dgm:pt modelId="{334071EF-5F4A-419F-9E8C-4D02FA90D8E0}">
      <dgm:prSet phldrT="[Text]"/>
      <dgm:spPr/>
      <dgm:t>
        <a:bodyPr/>
        <a:lstStyle/>
        <a:p>
          <a:r>
            <a:rPr lang="en-US" dirty="0"/>
            <a:t>Obstacle Detection</a:t>
          </a:r>
        </a:p>
      </dgm:t>
    </dgm:pt>
    <dgm:pt modelId="{6B3C2965-E251-4245-B534-8049A713C45A}" type="parTrans" cxnId="{38AA27F1-D39E-400D-A34D-A0600DACCFFF}">
      <dgm:prSet/>
      <dgm:spPr/>
      <dgm:t>
        <a:bodyPr/>
        <a:lstStyle/>
        <a:p>
          <a:endParaRPr lang="en-US"/>
        </a:p>
      </dgm:t>
    </dgm:pt>
    <dgm:pt modelId="{BEA9BE75-1FF3-4AED-8BD4-CF92F30EB313}" type="sibTrans" cxnId="{38AA27F1-D39E-400D-A34D-A0600DACCFFF}">
      <dgm:prSet/>
      <dgm:spPr/>
      <dgm:t>
        <a:bodyPr/>
        <a:lstStyle/>
        <a:p>
          <a:endParaRPr lang="en-US"/>
        </a:p>
      </dgm:t>
    </dgm:pt>
    <dgm:pt modelId="{D4A27D5A-CB33-493C-A8F4-C552A6883CDC}">
      <dgm:prSet phldrT="[Text]"/>
      <dgm:spPr>
        <a:solidFill>
          <a:srgbClr val="1B3563"/>
        </a:solidFill>
        <a:ln>
          <a:noFill/>
        </a:ln>
      </dgm:spPr>
      <dgm:t>
        <a:bodyPr/>
        <a:lstStyle/>
        <a:p>
          <a:r>
            <a:rPr lang="en-US" dirty="0"/>
            <a:t>4</a:t>
          </a:r>
        </a:p>
      </dgm:t>
    </dgm:pt>
    <dgm:pt modelId="{756E8560-7A1F-4239-8DB2-80268170BDB9}" type="parTrans" cxnId="{F788227B-4AA5-4D73-B12A-879A46012115}">
      <dgm:prSet/>
      <dgm:spPr/>
      <dgm:t>
        <a:bodyPr/>
        <a:lstStyle/>
        <a:p>
          <a:endParaRPr lang="en-US"/>
        </a:p>
      </dgm:t>
    </dgm:pt>
    <dgm:pt modelId="{F80382A9-BDEF-4FB3-9122-213052AD0AC6}" type="sibTrans" cxnId="{F788227B-4AA5-4D73-B12A-879A46012115}">
      <dgm:prSet/>
      <dgm:spPr/>
      <dgm:t>
        <a:bodyPr/>
        <a:lstStyle/>
        <a:p>
          <a:endParaRPr lang="en-US"/>
        </a:p>
      </dgm:t>
    </dgm:pt>
    <dgm:pt modelId="{039327D1-CADD-43BD-87BB-FF66F3B6DAC5}">
      <dgm:prSet phldrT="[Text]"/>
      <dgm:spPr/>
      <dgm:t>
        <a:bodyPr/>
        <a:lstStyle/>
        <a:p>
          <a:r>
            <a:rPr lang="en-US" dirty="0"/>
            <a:t>Navigation Capabilities</a:t>
          </a:r>
        </a:p>
      </dgm:t>
    </dgm:pt>
    <dgm:pt modelId="{21A7E154-2116-48A6-BEED-A6D1DE3B2FB3}" type="parTrans" cxnId="{01AAFA65-F8B8-447A-92B5-E4618267310C}">
      <dgm:prSet/>
      <dgm:spPr/>
      <dgm:t>
        <a:bodyPr/>
        <a:lstStyle/>
        <a:p>
          <a:endParaRPr lang="en-US"/>
        </a:p>
      </dgm:t>
    </dgm:pt>
    <dgm:pt modelId="{7D30CDFF-0000-4EE5-A3A9-4084D8A8558B}" type="sibTrans" cxnId="{01AAFA65-F8B8-447A-92B5-E4618267310C}">
      <dgm:prSet/>
      <dgm:spPr/>
      <dgm:t>
        <a:bodyPr/>
        <a:lstStyle/>
        <a:p>
          <a:endParaRPr lang="en-US"/>
        </a:p>
      </dgm:t>
    </dgm:pt>
    <dgm:pt modelId="{97CB653C-38D8-43AE-A6B0-D513F39C0923}">
      <dgm:prSet phldrT="[Text]"/>
      <dgm:spPr>
        <a:solidFill>
          <a:srgbClr val="14BED1"/>
        </a:solidFill>
        <a:ln>
          <a:noFill/>
        </a:ln>
      </dgm:spPr>
      <dgm:t>
        <a:bodyPr/>
        <a:lstStyle/>
        <a:p>
          <a:r>
            <a:rPr lang="en-US" dirty="0"/>
            <a:t>5</a:t>
          </a:r>
        </a:p>
      </dgm:t>
    </dgm:pt>
    <dgm:pt modelId="{2C35DF5F-2250-48C9-B2D3-11F0D81D298B}" type="parTrans" cxnId="{92D5D9B8-9542-48F5-827D-EED7267708F0}">
      <dgm:prSet/>
      <dgm:spPr/>
      <dgm:t>
        <a:bodyPr/>
        <a:lstStyle/>
        <a:p>
          <a:endParaRPr lang="en-US"/>
        </a:p>
      </dgm:t>
    </dgm:pt>
    <dgm:pt modelId="{3FE026FF-9AFE-48E5-BF2F-BBC91E6D70D7}" type="sibTrans" cxnId="{92D5D9B8-9542-48F5-827D-EED7267708F0}">
      <dgm:prSet/>
      <dgm:spPr/>
      <dgm:t>
        <a:bodyPr/>
        <a:lstStyle/>
        <a:p>
          <a:endParaRPr lang="en-US"/>
        </a:p>
      </dgm:t>
    </dgm:pt>
    <dgm:pt modelId="{F480D2AB-9194-4A68-B028-0E090D4CB472}">
      <dgm:prSet phldrT="[Text]"/>
      <dgm:spPr/>
      <dgm:t>
        <a:bodyPr/>
        <a:lstStyle/>
        <a:p>
          <a:r>
            <a:rPr lang="en-US" dirty="0"/>
            <a:t>Versatility</a:t>
          </a:r>
        </a:p>
      </dgm:t>
    </dgm:pt>
    <dgm:pt modelId="{F26703B8-3AD4-4409-A4CA-5915C3951833}" type="parTrans" cxnId="{F272F0F5-50EB-4091-AFAC-717F13EAECEE}">
      <dgm:prSet/>
      <dgm:spPr/>
      <dgm:t>
        <a:bodyPr/>
        <a:lstStyle/>
        <a:p>
          <a:endParaRPr lang="en-US"/>
        </a:p>
      </dgm:t>
    </dgm:pt>
    <dgm:pt modelId="{1F9FEF28-6A31-4161-A94F-0BEFBB659742}" type="sibTrans" cxnId="{F272F0F5-50EB-4091-AFAC-717F13EAECEE}">
      <dgm:prSet/>
      <dgm:spPr/>
      <dgm:t>
        <a:bodyPr/>
        <a:lstStyle/>
        <a:p>
          <a:endParaRPr lang="en-US"/>
        </a:p>
      </dgm:t>
    </dgm:pt>
    <dgm:pt modelId="{32BC0A40-DAC2-4618-8A93-DBBCB1C35188}" type="pres">
      <dgm:prSet presAssocID="{2D1B78B7-FB44-4C87-8CA7-BCF8BF1E4B64}" presName="linearFlow" presStyleCnt="0">
        <dgm:presLayoutVars>
          <dgm:dir/>
          <dgm:animLvl val="lvl"/>
          <dgm:resizeHandles val="exact"/>
        </dgm:presLayoutVars>
      </dgm:prSet>
      <dgm:spPr/>
    </dgm:pt>
    <dgm:pt modelId="{5C460BEB-D6F2-448C-9F1F-9D24B74C3997}" type="pres">
      <dgm:prSet presAssocID="{D237AE9F-8D2C-474C-849E-EA88A3AD6FD0}" presName="composite" presStyleCnt="0"/>
      <dgm:spPr/>
    </dgm:pt>
    <dgm:pt modelId="{66C9284D-BA34-4CD0-AA72-A6B7EBDEC1D1}" type="pres">
      <dgm:prSet presAssocID="{D237AE9F-8D2C-474C-849E-EA88A3AD6FD0}" presName="parentText" presStyleLbl="alignNode1" presStyleIdx="0" presStyleCnt="5">
        <dgm:presLayoutVars>
          <dgm:chMax val="1"/>
          <dgm:bulletEnabled val="1"/>
        </dgm:presLayoutVars>
      </dgm:prSet>
      <dgm:spPr/>
    </dgm:pt>
    <dgm:pt modelId="{7DD32AD6-179B-4217-91F3-13938D3488E0}" type="pres">
      <dgm:prSet presAssocID="{D237AE9F-8D2C-474C-849E-EA88A3AD6FD0}" presName="descendantText" presStyleLbl="alignAcc1" presStyleIdx="0" presStyleCnt="5">
        <dgm:presLayoutVars>
          <dgm:bulletEnabled val="1"/>
        </dgm:presLayoutVars>
      </dgm:prSet>
      <dgm:spPr/>
    </dgm:pt>
    <dgm:pt modelId="{E71672E4-5793-45C3-A51D-F737DC7DDA8C}" type="pres">
      <dgm:prSet presAssocID="{12712BF8-5BFD-4B5A-B023-726090CA079E}" presName="sp" presStyleCnt="0"/>
      <dgm:spPr/>
    </dgm:pt>
    <dgm:pt modelId="{76E23770-35F3-4A31-ABCB-20DF9881AEAF}" type="pres">
      <dgm:prSet presAssocID="{81BFAE6D-1200-440E-8467-B93FD8248365}" presName="composite" presStyleCnt="0"/>
      <dgm:spPr/>
    </dgm:pt>
    <dgm:pt modelId="{57614ED3-205C-4640-97B8-0A91D8DCC405}" type="pres">
      <dgm:prSet presAssocID="{81BFAE6D-1200-440E-8467-B93FD8248365}" presName="parentText" presStyleLbl="alignNode1" presStyleIdx="1" presStyleCnt="5">
        <dgm:presLayoutVars>
          <dgm:chMax val="1"/>
          <dgm:bulletEnabled val="1"/>
        </dgm:presLayoutVars>
      </dgm:prSet>
      <dgm:spPr/>
    </dgm:pt>
    <dgm:pt modelId="{2D48126E-5C8B-4FBF-BDAF-02F5C4E8A068}" type="pres">
      <dgm:prSet presAssocID="{81BFAE6D-1200-440E-8467-B93FD8248365}" presName="descendantText" presStyleLbl="alignAcc1" presStyleIdx="1" presStyleCnt="5">
        <dgm:presLayoutVars>
          <dgm:bulletEnabled val="1"/>
        </dgm:presLayoutVars>
      </dgm:prSet>
      <dgm:spPr/>
    </dgm:pt>
    <dgm:pt modelId="{948F7978-3AE8-4F47-AF68-0D9662C2FC18}" type="pres">
      <dgm:prSet presAssocID="{7F861065-3DCA-4834-8CC3-416D21134635}" presName="sp" presStyleCnt="0"/>
      <dgm:spPr/>
    </dgm:pt>
    <dgm:pt modelId="{CD06C912-0428-4717-A42E-28EF2C6DD7E6}" type="pres">
      <dgm:prSet presAssocID="{27C4D579-82DE-4954-877E-93FFC275C820}" presName="composite" presStyleCnt="0"/>
      <dgm:spPr/>
    </dgm:pt>
    <dgm:pt modelId="{9C2FAFCB-ACEF-4C63-9628-A1573655B367}" type="pres">
      <dgm:prSet presAssocID="{27C4D579-82DE-4954-877E-93FFC275C820}" presName="parentText" presStyleLbl="alignNode1" presStyleIdx="2" presStyleCnt="5">
        <dgm:presLayoutVars>
          <dgm:chMax val="1"/>
          <dgm:bulletEnabled val="1"/>
        </dgm:presLayoutVars>
      </dgm:prSet>
      <dgm:spPr/>
    </dgm:pt>
    <dgm:pt modelId="{8C17E419-C12C-4DF8-81B5-4009AB85FABF}" type="pres">
      <dgm:prSet presAssocID="{27C4D579-82DE-4954-877E-93FFC275C820}" presName="descendantText" presStyleLbl="alignAcc1" presStyleIdx="2" presStyleCnt="5">
        <dgm:presLayoutVars>
          <dgm:bulletEnabled val="1"/>
        </dgm:presLayoutVars>
      </dgm:prSet>
      <dgm:spPr/>
    </dgm:pt>
    <dgm:pt modelId="{7229C3A7-11D2-4337-A4D7-1DE1DFE057CD}" type="pres">
      <dgm:prSet presAssocID="{A2C2BE66-C1FA-4FDF-ADBA-46AAAF0F85D4}" presName="sp" presStyleCnt="0"/>
      <dgm:spPr/>
    </dgm:pt>
    <dgm:pt modelId="{7ACAB8F5-CEDB-4165-8F2B-B4FD77965318}" type="pres">
      <dgm:prSet presAssocID="{D4A27D5A-CB33-493C-A8F4-C552A6883CDC}" presName="composite" presStyleCnt="0"/>
      <dgm:spPr/>
    </dgm:pt>
    <dgm:pt modelId="{F765B0FC-E2CB-445B-B7E7-BD386639C217}" type="pres">
      <dgm:prSet presAssocID="{D4A27D5A-CB33-493C-A8F4-C552A6883CDC}" presName="parentText" presStyleLbl="alignNode1" presStyleIdx="3" presStyleCnt="5">
        <dgm:presLayoutVars>
          <dgm:chMax val="1"/>
          <dgm:bulletEnabled val="1"/>
        </dgm:presLayoutVars>
      </dgm:prSet>
      <dgm:spPr/>
    </dgm:pt>
    <dgm:pt modelId="{D3A92655-A3C1-4CD4-8BC8-2BC5D8D945FD}" type="pres">
      <dgm:prSet presAssocID="{D4A27D5A-CB33-493C-A8F4-C552A6883CDC}" presName="descendantText" presStyleLbl="alignAcc1" presStyleIdx="3" presStyleCnt="5">
        <dgm:presLayoutVars>
          <dgm:bulletEnabled val="1"/>
        </dgm:presLayoutVars>
      </dgm:prSet>
      <dgm:spPr/>
    </dgm:pt>
    <dgm:pt modelId="{FDDA42AF-6C56-49F9-9E5F-5AA542EBBB32}" type="pres">
      <dgm:prSet presAssocID="{F80382A9-BDEF-4FB3-9122-213052AD0AC6}" presName="sp" presStyleCnt="0"/>
      <dgm:spPr/>
    </dgm:pt>
    <dgm:pt modelId="{E8684244-4EDA-4E1D-9F70-8EA2ED8F7238}" type="pres">
      <dgm:prSet presAssocID="{97CB653C-38D8-43AE-A6B0-D513F39C0923}" presName="composite" presStyleCnt="0"/>
      <dgm:spPr/>
    </dgm:pt>
    <dgm:pt modelId="{71ABDD18-DA9E-46D3-A7F7-A42455DBBE56}" type="pres">
      <dgm:prSet presAssocID="{97CB653C-38D8-43AE-A6B0-D513F39C0923}" presName="parentText" presStyleLbl="alignNode1" presStyleIdx="4" presStyleCnt="5">
        <dgm:presLayoutVars>
          <dgm:chMax val="1"/>
          <dgm:bulletEnabled val="1"/>
        </dgm:presLayoutVars>
      </dgm:prSet>
      <dgm:spPr/>
    </dgm:pt>
    <dgm:pt modelId="{CADA6409-1EAA-4F20-A3D4-720DDFA195AB}" type="pres">
      <dgm:prSet presAssocID="{97CB653C-38D8-43AE-A6B0-D513F39C0923}" presName="descendantText" presStyleLbl="alignAcc1" presStyleIdx="4" presStyleCnt="5">
        <dgm:presLayoutVars>
          <dgm:bulletEnabled val="1"/>
        </dgm:presLayoutVars>
      </dgm:prSet>
      <dgm:spPr/>
    </dgm:pt>
  </dgm:ptLst>
  <dgm:cxnLst>
    <dgm:cxn modelId="{284E4820-0AE6-4936-A9A4-1286A1503956}" type="presOf" srcId="{039327D1-CADD-43BD-87BB-FF66F3B6DAC5}" destId="{D3A92655-A3C1-4CD4-8BC8-2BC5D8D945FD}" srcOrd="0" destOrd="0" presId="urn:microsoft.com/office/officeart/2005/8/layout/chevron2"/>
    <dgm:cxn modelId="{FD262C28-A2A4-4BDC-B2F8-0B86B3A8ECE9}" type="presOf" srcId="{81BFAE6D-1200-440E-8467-B93FD8248365}" destId="{57614ED3-205C-4640-97B8-0A91D8DCC405}" srcOrd="0" destOrd="0" presId="urn:microsoft.com/office/officeart/2005/8/layout/chevron2"/>
    <dgm:cxn modelId="{151F9E3C-7BA4-4FC4-AB08-FF09BD1AF0B3}" type="presOf" srcId="{2D1B78B7-FB44-4C87-8CA7-BCF8BF1E4B64}" destId="{32BC0A40-DAC2-4618-8A93-DBBCB1C35188}" srcOrd="0" destOrd="0" presId="urn:microsoft.com/office/officeart/2005/8/layout/chevron2"/>
    <dgm:cxn modelId="{01AAFA65-F8B8-447A-92B5-E4618267310C}" srcId="{D4A27D5A-CB33-493C-A8F4-C552A6883CDC}" destId="{039327D1-CADD-43BD-87BB-FF66F3B6DAC5}" srcOrd="0" destOrd="0" parTransId="{21A7E154-2116-48A6-BEED-A6D1DE3B2FB3}" sibTransId="{7D30CDFF-0000-4EE5-A3A9-4084D8A8558B}"/>
    <dgm:cxn modelId="{4C0AB076-C126-42F5-BE42-9950F481E333}" type="presOf" srcId="{D4A27D5A-CB33-493C-A8F4-C552A6883CDC}" destId="{F765B0FC-E2CB-445B-B7E7-BD386639C217}" srcOrd="0" destOrd="0" presId="urn:microsoft.com/office/officeart/2005/8/layout/chevron2"/>
    <dgm:cxn modelId="{A2826B78-C40D-483B-B0D6-B5C37B3B9F51}" type="presOf" srcId="{F480D2AB-9194-4A68-B028-0E090D4CB472}" destId="{CADA6409-1EAA-4F20-A3D4-720DDFA195AB}" srcOrd="0" destOrd="0" presId="urn:microsoft.com/office/officeart/2005/8/layout/chevron2"/>
    <dgm:cxn modelId="{F788227B-4AA5-4D73-B12A-879A46012115}" srcId="{2D1B78B7-FB44-4C87-8CA7-BCF8BF1E4B64}" destId="{D4A27D5A-CB33-493C-A8F4-C552A6883CDC}" srcOrd="3" destOrd="0" parTransId="{756E8560-7A1F-4239-8DB2-80268170BDB9}" sibTransId="{F80382A9-BDEF-4FB3-9122-213052AD0AC6}"/>
    <dgm:cxn modelId="{E54F4E90-36B5-49F2-BFA5-BEFEAA290642}" srcId="{2D1B78B7-FB44-4C87-8CA7-BCF8BF1E4B64}" destId="{81BFAE6D-1200-440E-8467-B93FD8248365}" srcOrd="1" destOrd="0" parTransId="{F2CBE02D-B37A-4782-B2BD-D92E89F88C40}" sibTransId="{7F861065-3DCA-4834-8CC3-416D21134635}"/>
    <dgm:cxn modelId="{057B0995-9BD6-433E-9728-12DAABF533C9}" type="presOf" srcId="{97CB653C-38D8-43AE-A6B0-D513F39C0923}" destId="{71ABDD18-DA9E-46D3-A7F7-A42455DBBE56}" srcOrd="0" destOrd="0" presId="urn:microsoft.com/office/officeart/2005/8/layout/chevron2"/>
    <dgm:cxn modelId="{FBA45BA2-04D0-4C79-BC9A-2CD8BEC55A2A}" srcId="{2D1B78B7-FB44-4C87-8CA7-BCF8BF1E4B64}" destId="{27C4D579-82DE-4954-877E-93FFC275C820}" srcOrd="2" destOrd="0" parTransId="{ED822B22-6D96-4F4C-9809-C93B6F21241E}" sibTransId="{A2C2BE66-C1FA-4FDF-ADBA-46AAAF0F85D4}"/>
    <dgm:cxn modelId="{6F9B3AAC-8A93-4214-9BA8-1306A3620249}" type="presOf" srcId="{334071EF-5F4A-419F-9E8C-4D02FA90D8E0}" destId="{8C17E419-C12C-4DF8-81B5-4009AB85FABF}" srcOrd="0" destOrd="0" presId="urn:microsoft.com/office/officeart/2005/8/layout/chevron2"/>
    <dgm:cxn modelId="{29A268B5-7C15-4693-BB6A-9B1F4B650DB2}" type="presOf" srcId="{B06F280A-3689-4CAD-8AAD-1AA2CE3BC824}" destId="{2D48126E-5C8B-4FBF-BDAF-02F5C4E8A068}" srcOrd="0" destOrd="0" presId="urn:microsoft.com/office/officeart/2005/8/layout/chevron2"/>
    <dgm:cxn modelId="{6E0872B5-3F8D-486F-9165-42333537CF13}" type="presOf" srcId="{27C4D579-82DE-4954-877E-93FFC275C820}" destId="{9C2FAFCB-ACEF-4C63-9628-A1573655B367}" srcOrd="0" destOrd="0" presId="urn:microsoft.com/office/officeart/2005/8/layout/chevron2"/>
    <dgm:cxn modelId="{92D5D9B8-9542-48F5-827D-EED7267708F0}" srcId="{2D1B78B7-FB44-4C87-8CA7-BCF8BF1E4B64}" destId="{97CB653C-38D8-43AE-A6B0-D513F39C0923}" srcOrd="4" destOrd="0" parTransId="{2C35DF5F-2250-48C9-B2D3-11F0D81D298B}" sibTransId="{3FE026FF-9AFE-48E5-BF2F-BBC91E6D70D7}"/>
    <dgm:cxn modelId="{4AD5FEC2-32DF-47D6-93EE-BB6DFA2FAC24}" srcId="{81BFAE6D-1200-440E-8467-B93FD8248365}" destId="{B06F280A-3689-4CAD-8AAD-1AA2CE3BC824}" srcOrd="0" destOrd="0" parTransId="{F179A9D0-0E2E-4596-B910-FC868E0BC52E}" sibTransId="{FD7436F5-8718-48AD-981D-47810E5779D0}"/>
    <dgm:cxn modelId="{C826D5C8-7876-4924-9930-90E3AFEBF69A}" srcId="{2D1B78B7-FB44-4C87-8CA7-BCF8BF1E4B64}" destId="{D237AE9F-8D2C-474C-849E-EA88A3AD6FD0}" srcOrd="0" destOrd="0" parTransId="{4E931C07-B857-4DF4-943E-AAE601F48637}" sibTransId="{12712BF8-5BFD-4B5A-B023-726090CA079E}"/>
    <dgm:cxn modelId="{4AE2F2D5-0BAB-42A0-8053-255C16F1254A}" srcId="{D237AE9F-8D2C-474C-849E-EA88A3AD6FD0}" destId="{3493A53B-ECFF-40CA-BDBF-2A2B224BBA52}" srcOrd="0" destOrd="0" parTransId="{D7182509-C517-4095-B437-4268552C7592}" sibTransId="{6CE13614-CDB2-4430-835F-60F0F82F7F80}"/>
    <dgm:cxn modelId="{258EC1DF-FD82-45C5-8557-FF80AD7A7240}" type="presOf" srcId="{3493A53B-ECFF-40CA-BDBF-2A2B224BBA52}" destId="{7DD32AD6-179B-4217-91F3-13938D3488E0}" srcOrd="0" destOrd="0" presId="urn:microsoft.com/office/officeart/2005/8/layout/chevron2"/>
    <dgm:cxn modelId="{B31DA7E0-56F7-4565-8724-DA0743BE1768}" type="presOf" srcId="{D237AE9F-8D2C-474C-849E-EA88A3AD6FD0}" destId="{66C9284D-BA34-4CD0-AA72-A6B7EBDEC1D1}" srcOrd="0" destOrd="0" presId="urn:microsoft.com/office/officeart/2005/8/layout/chevron2"/>
    <dgm:cxn modelId="{38AA27F1-D39E-400D-A34D-A0600DACCFFF}" srcId="{27C4D579-82DE-4954-877E-93FFC275C820}" destId="{334071EF-5F4A-419F-9E8C-4D02FA90D8E0}" srcOrd="0" destOrd="0" parTransId="{6B3C2965-E251-4245-B534-8049A713C45A}" sibTransId="{BEA9BE75-1FF3-4AED-8BD4-CF92F30EB313}"/>
    <dgm:cxn modelId="{F272F0F5-50EB-4091-AFAC-717F13EAECEE}" srcId="{97CB653C-38D8-43AE-A6B0-D513F39C0923}" destId="{F480D2AB-9194-4A68-B028-0E090D4CB472}" srcOrd="0" destOrd="0" parTransId="{F26703B8-3AD4-4409-A4CA-5915C3951833}" sibTransId="{1F9FEF28-6A31-4161-A94F-0BEFBB659742}"/>
    <dgm:cxn modelId="{2ECB513D-98A4-4C25-96AA-58BC12D77A5B}" type="presParOf" srcId="{32BC0A40-DAC2-4618-8A93-DBBCB1C35188}" destId="{5C460BEB-D6F2-448C-9F1F-9D24B74C3997}" srcOrd="0" destOrd="0" presId="urn:microsoft.com/office/officeart/2005/8/layout/chevron2"/>
    <dgm:cxn modelId="{818430A9-3440-4FD3-8D9B-FA580A3B4EEB}" type="presParOf" srcId="{5C460BEB-D6F2-448C-9F1F-9D24B74C3997}" destId="{66C9284D-BA34-4CD0-AA72-A6B7EBDEC1D1}" srcOrd="0" destOrd="0" presId="urn:microsoft.com/office/officeart/2005/8/layout/chevron2"/>
    <dgm:cxn modelId="{20A26C4A-7E6B-4C2E-A19D-C93229E58DBA}" type="presParOf" srcId="{5C460BEB-D6F2-448C-9F1F-9D24B74C3997}" destId="{7DD32AD6-179B-4217-91F3-13938D3488E0}" srcOrd="1" destOrd="0" presId="urn:microsoft.com/office/officeart/2005/8/layout/chevron2"/>
    <dgm:cxn modelId="{6367513D-E2FB-4BB0-9816-F714AAA16AA6}" type="presParOf" srcId="{32BC0A40-DAC2-4618-8A93-DBBCB1C35188}" destId="{E71672E4-5793-45C3-A51D-F737DC7DDA8C}" srcOrd="1" destOrd="0" presId="urn:microsoft.com/office/officeart/2005/8/layout/chevron2"/>
    <dgm:cxn modelId="{7B1B4382-1642-4AC9-B68B-9CEFA6CC80DD}" type="presParOf" srcId="{32BC0A40-DAC2-4618-8A93-DBBCB1C35188}" destId="{76E23770-35F3-4A31-ABCB-20DF9881AEAF}" srcOrd="2" destOrd="0" presId="urn:microsoft.com/office/officeart/2005/8/layout/chevron2"/>
    <dgm:cxn modelId="{08126064-49ED-4D23-AAB2-4AE95E05DEFE}" type="presParOf" srcId="{76E23770-35F3-4A31-ABCB-20DF9881AEAF}" destId="{57614ED3-205C-4640-97B8-0A91D8DCC405}" srcOrd="0" destOrd="0" presId="urn:microsoft.com/office/officeart/2005/8/layout/chevron2"/>
    <dgm:cxn modelId="{88A3D67C-50C0-42BE-875A-64B7A78A418E}" type="presParOf" srcId="{76E23770-35F3-4A31-ABCB-20DF9881AEAF}" destId="{2D48126E-5C8B-4FBF-BDAF-02F5C4E8A068}" srcOrd="1" destOrd="0" presId="urn:microsoft.com/office/officeart/2005/8/layout/chevron2"/>
    <dgm:cxn modelId="{905DAF10-D0A0-4AA3-9E9C-D2CD8E0B9345}" type="presParOf" srcId="{32BC0A40-DAC2-4618-8A93-DBBCB1C35188}" destId="{948F7978-3AE8-4F47-AF68-0D9662C2FC18}" srcOrd="3" destOrd="0" presId="urn:microsoft.com/office/officeart/2005/8/layout/chevron2"/>
    <dgm:cxn modelId="{7A69D130-BBE6-4FD4-89D2-DF4F1645708D}" type="presParOf" srcId="{32BC0A40-DAC2-4618-8A93-DBBCB1C35188}" destId="{CD06C912-0428-4717-A42E-28EF2C6DD7E6}" srcOrd="4" destOrd="0" presId="urn:microsoft.com/office/officeart/2005/8/layout/chevron2"/>
    <dgm:cxn modelId="{773A20D6-8A5A-46E9-AA73-C5E1D39FD830}" type="presParOf" srcId="{CD06C912-0428-4717-A42E-28EF2C6DD7E6}" destId="{9C2FAFCB-ACEF-4C63-9628-A1573655B367}" srcOrd="0" destOrd="0" presId="urn:microsoft.com/office/officeart/2005/8/layout/chevron2"/>
    <dgm:cxn modelId="{1EDBBD72-3188-4DA3-A38F-C40B37942DC7}" type="presParOf" srcId="{CD06C912-0428-4717-A42E-28EF2C6DD7E6}" destId="{8C17E419-C12C-4DF8-81B5-4009AB85FABF}" srcOrd="1" destOrd="0" presId="urn:microsoft.com/office/officeart/2005/8/layout/chevron2"/>
    <dgm:cxn modelId="{7B5B6B4D-407A-4223-B0E4-0B124365B102}" type="presParOf" srcId="{32BC0A40-DAC2-4618-8A93-DBBCB1C35188}" destId="{7229C3A7-11D2-4337-A4D7-1DE1DFE057CD}" srcOrd="5" destOrd="0" presId="urn:microsoft.com/office/officeart/2005/8/layout/chevron2"/>
    <dgm:cxn modelId="{203ECD37-A3CB-4EED-B781-B26D0B0EB891}" type="presParOf" srcId="{32BC0A40-DAC2-4618-8A93-DBBCB1C35188}" destId="{7ACAB8F5-CEDB-4165-8F2B-B4FD77965318}" srcOrd="6" destOrd="0" presId="urn:microsoft.com/office/officeart/2005/8/layout/chevron2"/>
    <dgm:cxn modelId="{121B14C0-ECF8-4043-984A-768F2134B4D5}" type="presParOf" srcId="{7ACAB8F5-CEDB-4165-8F2B-B4FD77965318}" destId="{F765B0FC-E2CB-445B-B7E7-BD386639C217}" srcOrd="0" destOrd="0" presId="urn:microsoft.com/office/officeart/2005/8/layout/chevron2"/>
    <dgm:cxn modelId="{D0D5147A-F658-43B4-A1A6-83825541E6C9}" type="presParOf" srcId="{7ACAB8F5-CEDB-4165-8F2B-B4FD77965318}" destId="{D3A92655-A3C1-4CD4-8BC8-2BC5D8D945FD}" srcOrd="1" destOrd="0" presId="urn:microsoft.com/office/officeart/2005/8/layout/chevron2"/>
    <dgm:cxn modelId="{A9C1BB67-5B42-439A-B70B-A18F4B78F92B}" type="presParOf" srcId="{32BC0A40-DAC2-4618-8A93-DBBCB1C35188}" destId="{FDDA42AF-6C56-49F9-9E5F-5AA542EBBB32}" srcOrd="7" destOrd="0" presId="urn:microsoft.com/office/officeart/2005/8/layout/chevron2"/>
    <dgm:cxn modelId="{B573404C-19C5-4510-AC66-F7AE4DD4C5DE}" type="presParOf" srcId="{32BC0A40-DAC2-4618-8A93-DBBCB1C35188}" destId="{E8684244-4EDA-4E1D-9F70-8EA2ED8F7238}" srcOrd="8" destOrd="0" presId="urn:microsoft.com/office/officeart/2005/8/layout/chevron2"/>
    <dgm:cxn modelId="{35F72E6B-1788-48B7-B38E-8F568DE27A79}" type="presParOf" srcId="{E8684244-4EDA-4E1D-9F70-8EA2ED8F7238}" destId="{71ABDD18-DA9E-46D3-A7F7-A42455DBBE56}" srcOrd="0" destOrd="0" presId="urn:microsoft.com/office/officeart/2005/8/layout/chevron2"/>
    <dgm:cxn modelId="{821713AF-BDA9-42C5-9585-5FF816C35A2E}" type="presParOf" srcId="{E8684244-4EDA-4E1D-9F70-8EA2ED8F7238}" destId="{CADA6409-1EAA-4F20-A3D4-720DDFA195A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E494D-6C87-4DE3-84A9-D622EB9CB70D}"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9911118F-A6DD-49EA-8B11-BDB94D993DB3}">
      <dgm:prSet/>
      <dgm:spPr>
        <a:solidFill>
          <a:srgbClr val="002060"/>
        </a:solidFill>
      </dgm:spPr>
      <dgm:t>
        <a:bodyPr/>
        <a:lstStyle/>
        <a:p>
          <a:r>
            <a:rPr lang="en-GB" dirty="0"/>
            <a:t>Limited range of control and wire tangling.</a:t>
          </a:r>
          <a:endParaRPr lang="en-US" dirty="0"/>
        </a:p>
      </dgm:t>
    </dgm:pt>
    <dgm:pt modelId="{929C75DA-45DB-49A4-8129-2AD5B17C3560}" type="parTrans" cxnId="{432213E3-F603-4645-B4F8-56D1A22DA483}">
      <dgm:prSet/>
      <dgm:spPr/>
      <dgm:t>
        <a:bodyPr/>
        <a:lstStyle/>
        <a:p>
          <a:endParaRPr lang="en-US"/>
        </a:p>
      </dgm:t>
    </dgm:pt>
    <dgm:pt modelId="{DF147C10-40F0-4DC0-9759-E950B769046B}" type="sibTrans" cxnId="{432213E3-F603-4645-B4F8-56D1A22DA483}">
      <dgm:prSet/>
      <dgm:spPr/>
      <dgm:t>
        <a:bodyPr/>
        <a:lstStyle/>
        <a:p>
          <a:endParaRPr lang="en-US"/>
        </a:p>
      </dgm:t>
    </dgm:pt>
    <dgm:pt modelId="{E2051DBE-7CA5-4863-A551-5F861D66FE5F}">
      <dgm:prSet/>
      <dgm:spPr>
        <a:solidFill>
          <a:srgbClr val="0070C0"/>
        </a:solidFill>
      </dgm:spPr>
      <dgm:t>
        <a:bodyPr/>
        <a:lstStyle/>
        <a:p>
          <a:r>
            <a:rPr lang="en-GB" dirty="0"/>
            <a:t>Development of smartphone app.</a:t>
          </a:r>
          <a:endParaRPr lang="en-US" dirty="0"/>
        </a:p>
      </dgm:t>
    </dgm:pt>
    <dgm:pt modelId="{D962DD03-9482-47CC-BE76-C4E54C8C16C3}" type="parTrans" cxnId="{02F22CDB-C691-4016-AD9C-DBE463F4C09A}">
      <dgm:prSet/>
      <dgm:spPr/>
      <dgm:t>
        <a:bodyPr/>
        <a:lstStyle/>
        <a:p>
          <a:endParaRPr lang="en-US"/>
        </a:p>
      </dgm:t>
    </dgm:pt>
    <dgm:pt modelId="{BC7C64C0-98F3-4D79-BD78-1861566948D1}" type="sibTrans" cxnId="{02F22CDB-C691-4016-AD9C-DBE463F4C09A}">
      <dgm:prSet/>
      <dgm:spPr/>
      <dgm:t>
        <a:bodyPr/>
        <a:lstStyle/>
        <a:p>
          <a:endParaRPr lang="en-US"/>
        </a:p>
      </dgm:t>
    </dgm:pt>
    <dgm:pt modelId="{02F7488C-6201-4AC0-AE32-E76F3066797F}">
      <dgm:prSet/>
      <dgm:spPr>
        <a:solidFill>
          <a:schemeClr val="accent1">
            <a:lumMod val="75000"/>
          </a:schemeClr>
        </a:solidFill>
      </dgm:spPr>
      <dgm:t>
        <a:bodyPr/>
        <a:lstStyle/>
        <a:p>
          <a:r>
            <a:rPr lang="en-GB" dirty="0"/>
            <a:t>Assistance to people with mobility issues.</a:t>
          </a:r>
          <a:endParaRPr lang="en-US" dirty="0"/>
        </a:p>
      </dgm:t>
    </dgm:pt>
    <dgm:pt modelId="{E86E1EFD-E9F2-4FCA-8D3E-3C6F1AB1D305}" type="parTrans" cxnId="{06E37D99-1152-4476-BE7C-5D2294B49360}">
      <dgm:prSet/>
      <dgm:spPr/>
      <dgm:t>
        <a:bodyPr/>
        <a:lstStyle/>
        <a:p>
          <a:endParaRPr lang="en-US"/>
        </a:p>
      </dgm:t>
    </dgm:pt>
    <dgm:pt modelId="{6A4E8401-7182-48E5-80A9-EA3F8D87859D}" type="sibTrans" cxnId="{06E37D99-1152-4476-BE7C-5D2294B49360}">
      <dgm:prSet/>
      <dgm:spPr/>
      <dgm:t>
        <a:bodyPr/>
        <a:lstStyle/>
        <a:p>
          <a:endParaRPr lang="en-US"/>
        </a:p>
      </dgm:t>
    </dgm:pt>
    <dgm:pt modelId="{C535714E-C4B8-4A43-A830-68877AA02D49}">
      <dgm:prSet/>
      <dgm:spPr>
        <a:solidFill>
          <a:schemeClr val="accent1">
            <a:lumMod val="75000"/>
          </a:schemeClr>
        </a:solidFill>
      </dgm:spPr>
      <dgm:t>
        <a:bodyPr/>
        <a:lstStyle/>
        <a:p>
          <a:r>
            <a:rPr lang="en-US" dirty="0"/>
            <a:t>Ensure battery charging and power.</a:t>
          </a:r>
        </a:p>
      </dgm:t>
    </dgm:pt>
    <dgm:pt modelId="{E2D18B93-C2DD-4A3A-9124-BD1EDDED79F5}" type="parTrans" cxnId="{0877ADC0-ABA0-4166-9BC6-CB104CA6F8A8}">
      <dgm:prSet/>
      <dgm:spPr/>
      <dgm:t>
        <a:bodyPr/>
        <a:lstStyle/>
        <a:p>
          <a:endParaRPr lang="en-US"/>
        </a:p>
      </dgm:t>
    </dgm:pt>
    <dgm:pt modelId="{0CE8F49D-CF35-4188-9391-79E421C8815F}" type="sibTrans" cxnId="{0877ADC0-ABA0-4166-9BC6-CB104CA6F8A8}">
      <dgm:prSet/>
      <dgm:spPr/>
      <dgm:t>
        <a:bodyPr/>
        <a:lstStyle/>
        <a:p>
          <a:endParaRPr lang="en-US"/>
        </a:p>
      </dgm:t>
    </dgm:pt>
    <dgm:pt modelId="{2662069C-0721-4597-9616-4DA32FA4C0F9}">
      <dgm:prSet/>
      <dgm:spPr>
        <a:solidFill>
          <a:srgbClr val="C00000"/>
        </a:solidFill>
      </dgm:spPr>
      <dgm:t>
        <a:bodyPr/>
        <a:lstStyle/>
        <a:p>
          <a:r>
            <a:rPr lang="en-GB" dirty="0"/>
            <a:t>Additional features such as speech recognition and natural language processing.</a:t>
          </a:r>
          <a:endParaRPr lang="en-US" dirty="0"/>
        </a:p>
      </dgm:t>
    </dgm:pt>
    <dgm:pt modelId="{430ECD04-B2C1-406B-B3B9-7597E13251DC}" type="sibTrans" cxnId="{03354B0A-9C6E-4C70-914A-E840CE9E0C8D}">
      <dgm:prSet/>
      <dgm:spPr/>
      <dgm:t>
        <a:bodyPr/>
        <a:lstStyle/>
        <a:p>
          <a:endParaRPr lang="en-US"/>
        </a:p>
      </dgm:t>
    </dgm:pt>
    <dgm:pt modelId="{A8415911-589C-4FA6-8466-C1E5AC84C4FD}" type="parTrans" cxnId="{03354B0A-9C6E-4C70-914A-E840CE9E0C8D}">
      <dgm:prSet/>
      <dgm:spPr/>
      <dgm:t>
        <a:bodyPr/>
        <a:lstStyle/>
        <a:p>
          <a:endParaRPr lang="en-US"/>
        </a:p>
      </dgm:t>
    </dgm:pt>
    <dgm:pt modelId="{AC8C379B-AEF9-4B45-9EAA-E4E1377B2D73}" type="pres">
      <dgm:prSet presAssocID="{303E494D-6C87-4DE3-84A9-D622EB9CB70D}" presName="diagram" presStyleCnt="0">
        <dgm:presLayoutVars>
          <dgm:dir/>
          <dgm:resizeHandles val="exact"/>
        </dgm:presLayoutVars>
      </dgm:prSet>
      <dgm:spPr/>
    </dgm:pt>
    <dgm:pt modelId="{81ED0213-8CFC-47BF-BAC6-78595E329C57}" type="pres">
      <dgm:prSet presAssocID="{9911118F-A6DD-49EA-8B11-BDB94D993DB3}" presName="node" presStyleLbl="node1" presStyleIdx="0" presStyleCnt="5">
        <dgm:presLayoutVars>
          <dgm:bulletEnabled val="1"/>
        </dgm:presLayoutVars>
      </dgm:prSet>
      <dgm:spPr/>
    </dgm:pt>
    <dgm:pt modelId="{554009D2-0F52-4DC5-BF43-F5ABA5D8F56E}" type="pres">
      <dgm:prSet presAssocID="{DF147C10-40F0-4DC0-9759-E950B769046B}" presName="sibTrans" presStyleCnt="0"/>
      <dgm:spPr/>
    </dgm:pt>
    <dgm:pt modelId="{2BD0ED69-4EDE-4C4E-8EF2-D8FD89E9CB52}" type="pres">
      <dgm:prSet presAssocID="{E2051DBE-7CA5-4863-A551-5F861D66FE5F}" presName="node" presStyleLbl="node1" presStyleIdx="1" presStyleCnt="5">
        <dgm:presLayoutVars>
          <dgm:bulletEnabled val="1"/>
        </dgm:presLayoutVars>
      </dgm:prSet>
      <dgm:spPr/>
    </dgm:pt>
    <dgm:pt modelId="{626481FC-08D8-4AA8-A335-AE7E62DB3EBC}" type="pres">
      <dgm:prSet presAssocID="{BC7C64C0-98F3-4D79-BD78-1861566948D1}" presName="sibTrans" presStyleCnt="0"/>
      <dgm:spPr/>
    </dgm:pt>
    <dgm:pt modelId="{7A3D4693-A1E1-4030-A8F9-69F4F32059AF}" type="pres">
      <dgm:prSet presAssocID="{C535714E-C4B8-4A43-A830-68877AA02D49}" presName="node" presStyleLbl="node1" presStyleIdx="2" presStyleCnt="5">
        <dgm:presLayoutVars>
          <dgm:bulletEnabled val="1"/>
        </dgm:presLayoutVars>
      </dgm:prSet>
      <dgm:spPr/>
    </dgm:pt>
    <dgm:pt modelId="{0FE3242B-A975-4BC6-80F9-772072B17E32}" type="pres">
      <dgm:prSet presAssocID="{0CE8F49D-CF35-4188-9391-79E421C8815F}" presName="sibTrans" presStyleCnt="0"/>
      <dgm:spPr/>
    </dgm:pt>
    <dgm:pt modelId="{2FD1E4DD-9CCC-47D1-B1A0-9A2A96DED5C6}" type="pres">
      <dgm:prSet presAssocID="{02F7488C-6201-4AC0-AE32-E76F3066797F}" presName="node" presStyleLbl="node1" presStyleIdx="3" presStyleCnt="5">
        <dgm:presLayoutVars>
          <dgm:bulletEnabled val="1"/>
        </dgm:presLayoutVars>
      </dgm:prSet>
      <dgm:spPr/>
    </dgm:pt>
    <dgm:pt modelId="{DB4FF29C-6504-4590-A031-886A27977E93}" type="pres">
      <dgm:prSet presAssocID="{6A4E8401-7182-48E5-80A9-EA3F8D87859D}" presName="sibTrans" presStyleCnt="0"/>
      <dgm:spPr/>
    </dgm:pt>
    <dgm:pt modelId="{C6798D4D-5751-4251-AD15-11DA55E9E834}" type="pres">
      <dgm:prSet presAssocID="{2662069C-0721-4597-9616-4DA32FA4C0F9}" presName="node" presStyleLbl="node1" presStyleIdx="4" presStyleCnt="5">
        <dgm:presLayoutVars>
          <dgm:bulletEnabled val="1"/>
        </dgm:presLayoutVars>
      </dgm:prSet>
      <dgm:spPr/>
    </dgm:pt>
  </dgm:ptLst>
  <dgm:cxnLst>
    <dgm:cxn modelId="{D561AA07-96B5-491F-899B-10137BAA6D6A}" type="presOf" srcId="{303E494D-6C87-4DE3-84A9-D622EB9CB70D}" destId="{AC8C379B-AEF9-4B45-9EAA-E4E1377B2D73}" srcOrd="0" destOrd="0" presId="urn:microsoft.com/office/officeart/2005/8/layout/default"/>
    <dgm:cxn modelId="{03354B0A-9C6E-4C70-914A-E840CE9E0C8D}" srcId="{303E494D-6C87-4DE3-84A9-D622EB9CB70D}" destId="{2662069C-0721-4597-9616-4DA32FA4C0F9}" srcOrd="4" destOrd="0" parTransId="{A8415911-589C-4FA6-8466-C1E5AC84C4FD}" sibTransId="{430ECD04-B2C1-406B-B3B9-7597E13251DC}"/>
    <dgm:cxn modelId="{0E1DF919-83DB-4350-89D0-82FB98361034}" type="presOf" srcId="{9911118F-A6DD-49EA-8B11-BDB94D993DB3}" destId="{81ED0213-8CFC-47BF-BAC6-78595E329C57}" srcOrd="0" destOrd="0" presId="urn:microsoft.com/office/officeart/2005/8/layout/default"/>
    <dgm:cxn modelId="{9D39376E-BE65-4124-944A-3A63A4A46E08}" type="presOf" srcId="{C535714E-C4B8-4A43-A830-68877AA02D49}" destId="{7A3D4693-A1E1-4030-A8F9-69F4F32059AF}" srcOrd="0" destOrd="0" presId="urn:microsoft.com/office/officeart/2005/8/layout/default"/>
    <dgm:cxn modelId="{AAFA8A8F-3979-4F15-86D2-B6C21743FF23}" type="presOf" srcId="{02F7488C-6201-4AC0-AE32-E76F3066797F}" destId="{2FD1E4DD-9CCC-47D1-B1A0-9A2A96DED5C6}" srcOrd="0" destOrd="0" presId="urn:microsoft.com/office/officeart/2005/8/layout/default"/>
    <dgm:cxn modelId="{06E37D99-1152-4476-BE7C-5D2294B49360}" srcId="{303E494D-6C87-4DE3-84A9-D622EB9CB70D}" destId="{02F7488C-6201-4AC0-AE32-E76F3066797F}" srcOrd="3" destOrd="0" parTransId="{E86E1EFD-E9F2-4FCA-8D3E-3C6F1AB1D305}" sibTransId="{6A4E8401-7182-48E5-80A9-EA3F8D87859D}"/>
    <dgm:cxn modelId="{221C259C-ADC1-429C-9A60-9EB30607F4EC}" type="presOf" srcId="{2662069C-0721-4597-9616-4DA32FA4C0F9}" destId="{C6798D4D-5751-4251-AD15-11DA55E9E834}" srcOrd="0" destOrd="0" presId="urn:microsoft.com/office/officeart/2005/8/layout/default"/>
    <dgm:cxn modelId="{0877ADC0-ABA0-4166-9BC6-CB104CA6F8A8}" srcId="{303E494D-6C87-4DE3-84A9-D622EB9CB70D}" destId="{C535714E-C4B8-4A43-A830-68877AA02D49}" srcOrd="2" destOrd="0" parTransId="{E2D18B93-C2DD-4A3A-9124-BD1EDDED79F5}" sibTransId="{0CE8F49D-CF35-4188-9391-79E421C8815F}"/>
    <dgm:cxn modelId="{02F22CDB-C691-4016-AD9C-DBE463F4C09A}" srcId="{303E494D-6C87-4DE3-84A9-D622EB9CB70D}" destId="{E2051DBE-7CA5-4863-A551-5F861D66FE5F}" srcOrd="1" destOrd="0" parTransId="{D962DD03-9482-47CC-BE76-C4E54C8C16C3}" sibTransId="{BC7C64C0-98F3-4D79-BD78-1861566948D1}"/>
    <dgm:cxn modelId="{432213E3-F603-4645-B4F8-56D1A22DA483}" srcId="{303E494D-6C87-4DE3-84A9-D622EB9CB70D}" destId="{9911118F-A6DD-49EA-8B11-BDB94D993DB3}" srcOrd="0" destOrd="0" parTransId="{929C75DA-45DB-49A4-8129-2AD5B17C3560}" sibTransId="{DF147C10-40F0-4DC0-9759-E950B769046B}"/>
    <dgm:cxn modelId="{7CD927E7-5896-4305-B89D-1E22F91CB7D0}" type="presOf" srcId="{E2051DBE-7CA5-4863-A551-5F861D66FE5F}" destId="{2BD0ED69-4EDE-4C4E-8EF2-D8FD89E9CB52}" srcOrd="0" destOrd="0" presId="urn:microsoft.com/office/officeart/2005/8/layout/default"/>
    <dgm:cxn modelId="{A5FAE57B-FD77-41D5-AE52-88C6B6A2E2F6}" type="presParOf" srcId="{AC8C379B-AEF9-4B45-9EAA-E4E1377B2D73}" destId="{81ED0213-8CFC-47BF-BAC6-78595E329C57}" srcOrd="0" destOrd="0" presId="urn:microsoft.com/office/officeart/2005/8/layout/default"/>
    <dgm:cxn modelId="{ED0B7FB8-2FAB-445A-983D-CA318452EBAD}" type="presParOf" srcId="{AC8C379B-AEF9-4B45-9EAA-E4E1377B2D73}" destId="{554009D2-0F52-4DC5-BF43-F5ABA5D8F56E}" srcOrd="1" destOrd="0" presId="urn:microsoft.com/office/officeart/2005/8/layout/default"/>
    <dgm:cxn modelId="{48905926-CF72-4ABF-A085-5179A8CEE3CB}" type="presParOf" srcId="{AC8C379B-AEF9-4B45-9EAA-E4E1377B2D73}" destId="{2BD0ED69-4EDE-4C4E-8EF2-D8FD89E9CB52}" srcOrd="2" destOrd="0" presId="urn:microsoft.com/office/officeart/2005/8/layout/default"/>
    <dgm:cxn modelId="{8DC50110-6761-4C3F-B8C9-1B5F02BD5EB1}" type="presParOf" srcId="{AC8C379B-AEF9-4B45-9EAA-E4E1377B2D73}" destId="{626481FC-08D8-4AA8-A335-AE7E62DB3EBC}" srcOrd="3" destOrd="0" presId="urn:microsoft.com/office/officeart/2005/8/layout/default"/>
    <dgm:cxn modelId="{92D480AC-44C3-491C-AC64-17E678D4C162}" type="presParOf" srcId="{AC8C379B-AEF9-4B45-9EAA-E4E1377B2D73}" destId="{7A3D4693-A1E1-4030-A8F9-69F4F32059AF}" srcOrd="4" destOrd="0" presId="urn:microsoft.com/office/officeart/2005/8/layout/default"/>
    <dgm:cxn modelId="{0056A08C-4AB6-4EA0-95AC-BBFC670ED24B}" type="presParOf" srcId="{AC8C379B-AEF9-4B45-9EAA-E4E1377B2D73}" destId="{0FE3242B-A975-4BC6-80F9-772072B17E32}" srcOrd="5" destOrd="0" presId="urn:microsoft.com/office/officeart/2005/8/layout/default"/>
    <dgm:cxn modelId="{62CE3571-1666-4C27-A9DA-5B0382D881AB}" type="presParOf" srcId="{AC8C379B-AEF9-4B45-9EAA-E4E1377B2D73}" destId="{2FD1E4DD-9CCC-47D1-B1A0-9A2A96DED5C6}" srcOrd="6" destOrd="0" presId="urn:microsoft.com/office/officeart/2005/8/layout/default"/>
    <dgm:cxn modelId="{CB5E35B8-B0A4-4EBA-B833-09F070D03B63}" type="presParOf" srcId="{AC8C379B-AEF9-4B45-9EAA-E4E1377B2D73}" destId="{DB4FF29C-6504-4590-A031-886A27977E93}" srcOrd="7" destOrd="0" presId="urn:microsoft.com/office/officeart/2005/8/layout/default"/>
    <dgm:cxn modelId="{E40478C5-D4E3-41D8-B3CC-E43256639A2F}" type="presParOf" srcId="{AC8C379B-AEF9-4B45-9EAA-E4E1377B2D73}" destId="{C6798D4D-5751-4251-AD15-11DA55E9E83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900ED-ACB8-456E-B420-1686CCF1507D}">
      <dsp:nvSpPr>
        <dsp:cNvPr id="0" name=""/>
        <dsp:cNvSpPr/>
      </dsp:nvSpPr>
      <dsp:spPr>
        <a:xfrm rot="10800000">
          <a:off x="1574824" y="1118"/>
          <a:ext cx="5657653" cy="599104"/>
        </a:xfrm>
        <a:prstGeom prst="homePlat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Introduction</a:t>
          </a:r>
        </a:p>
      </dsp:txBody>
      <dsp:txXfrm rot="10800000">
        <a:off x="1724600" y="1118"/>
        <a:ext cx="5507877" cy="599104"/>
      </dsp:txXfrm>
    </dsp:sp>
    <dsp:sp modelId="{ACC6B446-6681-428E-9A9E-AC66432A4562}">
      <dsp:nvSpPr>
        <dsp:cNvPr id="0" name=""/>
        <dsp:cNvSpPr/>
      </dsp:nvSpPr>
      <dsp:spPr>
        <a:xfrm>
          <a:off x="1275271" y="1118"/>
          <a:ext cx="599104" cy="59910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BA6A8AB-B676-4C1C-A23A-ACBE50E145E0}">
      <dsp:nvSpPr>
        <dsp:cNvPr id="0" name=""/>
        <dsp:cNvSpPr/>
      </dsp:nvSpPr>
      <dsp:spPr>
        <a:xfrm rot="10800000">
          <a:off x="1574824" y="779060"/>
          <a:ext cx="5657653" cy="599104"/>
        </a:xfrm>
        <a:prstGeom prst="homePlate">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Objectives</a:t>
          </a:r>
        </a:p>
      </dsp:txBody>
      <dsp:txXfrm rot="10800000">
        <a:off x="1724600" y="779060"/>
        <a:ext cx="5507877" cy="599104"/>
      </dsp:txXfrm>
    </dsp:sp>
    <dsp:sp modelId="{75C8EC43-2E64-4804-93A8-2F7DCB8D5C53}">
      <dsp:nvSpPr>
        <dsp:cNvPr id="0" name=""/>
        <dsp:cNvSpPr/>
      </dsp:nvSpPr>
      <dsp:spPr>
        <a:xfrm>
          <a:off x="1275271" y="779060"/>
          <a:ext cx="599104" cy="59910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91E02D0-F31C-48CC-B294-690968923985}">
      <dsp:nvSpPr>
        <dsp:cNvPr id="0" name=""/>
        <dsp:cNvSpPr/>
      </dsp:nvSpPr>
      <dsp:spPr>
        <a:xfrm rot="10800000">
          <a:off x="1574824" y="1557002"/>
          <a:ext cx="5657653" cy="599104"/>
        </a:xfrm>
        <a:prstGeom prst="homePlate">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Features</a:t>
          </a:r>
        </a:p>
      </dsp:txBody>
      <dsp:txXfrm rot="10800000">
        <a:off x="1724600" y="1557002"/>
        <a:ext cx="5507877" cy="599104"/>
      </dsp:txXfrm>
    </dsp:sp>
    <dsp:sp modelId="{DA64D4EC-264E-4E23-801A-FB744051211B}">
      <dsp:nvSpPr>
        <dsp:cNvPr id="0" name=""/>
        <dsp:cNvSpPr/>
      </dsp:nvSpPr>
      <dsp:spPr>
        <a:xfrm>
          <a:off x="1275271" y="1557002"/>
          <a:ext cx="599104" cy="59910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8765686D-D2A4-4286-963F-2DF01F67AEAC}">
      <dsp:nvSpPr>
        <dsp:cNvPr id="0" name=""/>
        <dsp:cNvSpPr/>
      </dsp:nvSpPr>
      <dsp:spPr>
        <a:xfrm rot="10800000">
          <a:off x="1574824" y="2334944"/>
          <a:ext cx="5657653" cy="599104"/>
        </a:xfrm>
        <a:prstGeom prst="homePlat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Hardware Specification</a:t>
          </a:r>
        </a:p>
      </dsp:txBody>
      <dsp:txXfrm rot="10800000">
        <a:off x="1724600" y="2334944"/>
        <a:ext cx="5507877" cy="599104"/>
      </dsp:txXfrm>
    </dsp:sp>
    <dsp:sp modelId="{C6981C5A-C3A6-41AE-9695-72488A8610F2}">
      <dsp:nvSpPr>
        <dsp:cNvPr id="0" name=""/>
        <dsp:cNvSpPr/>
      </dsp:nvSpPr>
      <dsp:spPr>
        <a:xfrm>
          <a:off x="1275271" y="2334944"/>
          <a:ext cx="599104" cy="59910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F0E443AA-4DEE-4B19-8C43-6222D85D588C}">
      <dsp:nvSpPr>
        <dsp:cNvPr id="0" name=""/>
        <dsp:cNvSpPr/>
      </dsp:nvSpPr>
      <dsp:spPr>
        <a:xfrm rot="10800000">
          <a:off x="1574824" y="3112886"/>
          <a:ext cx="5657653" cy="599104"/>
        </a:xfrm>
        <a:prstGeom prst="homePlate">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Problems &amp; Solution</a:t>
          </a:r>
        </a:p>
      </dsp:txBody>
      <dsp:txXfrm rot="10800000">
        <a:off x="1724600" y="3112886"/>
        <a:ext cx="5507877" cy="599104"/>
      </dsp:txXfrm>
    </dsp:sp>
    <dsp:sp modelId="{20CD56F5-5CB2-4099-837C-0AE55A9DE68E}">
      <dsp:nvSpPr>
        <dsp:cNvPr id="0" name=""/>
        <dsp:cNvSpPr/>
      </dsp:nvSpPr>
      <dsp:spPr>
        <a:xfrm>
          <a:off x="1275271" y="3112886"/>
          <a:ext cx="599104" cy="59910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DEDA0791-C4D9-45BA-A619-1DA6213D5005}">
      <dsp:nvSpPr>
        <dsp:cNvPr id="0" name=""/>
        <dsp:cNvSpPr/>
      </dsp:nvSpPr>
      <dsp:spPr>
        <a:xfrm rot="10800000">
          <a:off x="1574824" y="3890828"/>
          <a:ext cx="5657653" cy="599104"/>
        </a:xfrm>
        <a:prstGeom prst="homePlate">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Applications</a:t>
          </a:r>
        </a:p>
      </dsp:txBody>
      <dsp:txXfrm rot="10800000">
        <a:off x="1724600" y="3890828"/>
        <a:ext cx="5507877" cy="599104"/>
      </dsp:txXfrm>
    </dsp:sp>
    <dsp:sp modelId="{41443EE8-701A-488B-8B14-AB1AFEF2A0F2}">
      <dsp:nvSpPr>
        <dsp:cNvPr id="0" name=""/>
        <dsp:cNvSpPr/>
      </dsp:nvSpPr>
      <dsp:spPr>
        <a:xfrm>
          <a:off x="1275271" y="3890828"/>
          <a:ext cx="599104" cy="59910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AD872FE8-D444-4DD7-9C9B-E0EAEA31B19A}">
      <dsp:nvSpPr>
        <dsp:cNvPr id="0" name=""/>
        <dsp:cNvSpPr/>
      </dsp:nvSpPr>
      <dsp:spPr>
        <a:xfrm rot="10800000">
          <a:off x="1574824" y="4668770"/>
          <a:ext cx="5657653" cy="599104"/>
        </a:xfrm>
        <a:prstGeom prst="homePlat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Future Prospects</a:t>
          </a:r>
        </a:p>
      </dsp:txBody>
      <dsp:txXfrm rot="10800000">
        <a:off x="1724600" y="4668770"/>
        <a:ext cx="5507877" cy="599104"/>
      </dsp:txXfrm>
    </dsp:sp>
    <dsp:sp modelId="{FB7D1903-761A-4FB3-A8B9-03D166AB460C}">
      <dsp:nvSpPr>
        <dsp:cNvPr id="0" name=""/>
        <dsp:cNvSpPr/>
      </dsp:nvSpPr>
      <dsp:spPr>
        <a:xfrm>
          <a:off x="1275271" y="4668770"/>
          <a:ext cx="599104" cy="59910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2D4A9192-AFC9-4A80-AB8B-3EC41473CD09}">
      <dsp:nvSpPr>
        <dsp:cNvPr id="0" name=""/>
        <dsp:cNvSpPr/>
      </dsp:nvSpPr>
      <dsp:spPr>
        <a:xfrm rot="10800000">
          <a:off x="1574824" y="5446712"/>
          <a:ext cx="5657653" cy="599104"/>
        </a:xfrm>
        <a:prstGeom prst="homePlate">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4189"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Conclusion</a:t>
          </a:r>
        </a:p>
      </dsp:txBody>
      <dsp:txXfrm rot="10800000">
        <a:off x="1724600" y="5446712"/>
        <a:ext cx="5507877" cy="599104"/>
      </dsp:txXfrm>
    </dsp:sp>
    <dsp:sp modelId="{8B93CC23-6641-41AE-A86C-3C7616A2ECD2}">
      <dsp:nvSpPr>
        <dsp:cNvPr id="0" name=""/>
        <dsp:cNvSpPr/>
      </dsp:nvSpPr>
      <dsp:spPr>
        <a:xfrm>
          <a:off x="1275271" y="5446712"/>
          <a:ext cx="599104" cy="59910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2414D-15BF-44BA-A33F-6D2EBACE8F05}">
      <dsp:nvSpPr>
        <dsp:cNvPr id="0" name=""/>
        <dsp:cNvSpPr/>
      </dsp:nvSpPr>
      <dsp:spPr>
        <a:xfrm>
          <a:off x="-6126981" y="-937410"/>
          <a:ext cx="7293488" cy="7293488"/>
        </a:xfrm>
        <a:prstGeom prst="blockArc">
          <a:avLst>
            <a:gd name="adj1" fmla="val 18900000"/>
            <a:gd name="adj2" fmla="val 2700000"/>
            <a:gd name="adj3" fmla="val 296"/>
          </a:avLst>
        </a:prstGeom>
        <a:noFill/>
        <a:ln w="38100" cap="flat" cmpd="sng" algn="ctr">
          <a:solidFill>
            <a:schemeClr val="bg1"/>
          </a:solidFill>
          <a:prstDash val="solid"/>
          <a:miter lim="800000"/>
        </a:ln>
        <a:effectLst/>
      </dsp:spPr>
      <dsp:style>
        <a:lnRef idx="1">
          <a:scrgbClr r="0" g="0" b="0"/>
        </a:lnRef>
        <a:fillRef idx="0">
          <a:scrgbClr r="0" g="0" b="0"/>
        </a:fillRef>
        <a:effectRef idx="0">
          <a:scrgbClr r="0" g="0" b="0"/>
        </a:effectRef>
        <a:fontRef idx="minor"/>
      </dsp:style>
    </dsp:sp>
    <dsp:sp modelId="{89AF7E19-64BF-4C78-A335-8CE3626AB316}">
      <dsp:nvSpPr>
        <dsp:cNvPr id="0" name=""/>
        <dsp:cNvSpPr/>
      </dsp:nvSpPr>
      <dsp:spPr>
        <a:xfrm>
          <a:off x="610504" y="416587"/>
          <a:ext cx="6386813" cy="833607"/>
        </a:xfrm>
        <a:prstGeom prst="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create a robot that can autonomously follow.</a:t>
          </a:r>
          <a:endParaRPr lang="en-US" sz="2100" kern="1200" dirty="0"/>
        </a:p>
      </dsp:txBody>
      <dsp:txXfrm>
        <a:off x="610504" y="416587"/>
        <a:ext cx="6386813" cy="833607"/>
      </dsp:txXfrm>
    </dsp:sp>
    <dsp:sp modelId="{D558E4A9-5009-4337-84BA-8C011CB8FD0C}">
      <dsp:nvSpPr>
        <dsp:cNvPr id="0" name=""/>
        <dsp:cNvSpPr/>
      </dsp:nvSpPr>
      <dsp:spPr>
        <a:xfrm>
          <a:off x="89500" y="312386"/>
          <a:ext cx="1042009" cy="1042009"/>
        </a:xfrm>
        <a:prstGeom prst="ellipse">
          <a:avLst/>
        </a:prstGeom>
        <a:solidFill>
          <a:schemeClr val="lt1">
            <a:hueOff val="0"/>
            <a:satOff val="0"/>
            <a:lumOff val="0"/>
            <a:alphaOff val="0"/>
          </a:schemeClr>
        </a:solidFill>
        <a:ln w="6350" cap="flat" cmpd="sng" algn="ctr">
          <a:solidFill>
            <a:srgbClr val="C00000"/>
          </a:solidFill>
          <a:prstDash val="solid"/>
          <a:miter lim="800000"/>
        </a:ln>
        <a:effectLst/>
      </dsp:spPr>
      <dsp:style>
        <a:lnRef idx="1">
          <a:scrgbClr r="0" g="0" b="0"/>
        </a:lnRef>
        <a:fillRef idx="1">
          <a:scrgbClr r="0" g="0" b="0"/>
        </a:fillRef>
        <a:effectRef idx="0">
          <a:scrgbClr r="0" g="0" b="0"/>
        </a:effectRef>
        <a:fontRef idx="minor"/>
      </dsp:style>
    </dsp:sp>
    <dsp:sp modelId="{9DD27714-EC9B-42CC-8BCD-34411317C81B}">
      <dsp:nvSpPr>
        <dsp:cNvPr id="0" name=""/>
        <dsp:cNvSpPr/>
      </dsp:nvSpPr>
      <dsp:spPr>
        <a:xfrm>
          <a:off x="1088431" y="1667215"/>
          <a:ext cx="5908886" cy="833607"/>
        </a:xfrm>
        <a:prstGeom prst="rect">
          <a:avLst/>
        </a:prstGeom>
        <a:solidFill>
          <a:srgbClr val="1B356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develop a system that uses sensors and programming</a:t>
          </a:r>
          <a:endParaRPr lang="en-US" sz="2100" kern="1200" dirty="0"/>
        </a:p>
      </dsp:txBody>
      <dsp:txXfrm>
        <a:off x="1088431" y="1667215"/>
        <a:ext cx="5908886" cy="833607"/>
      </dsp:txXfrm>
    </dsp:sp>
    <dsp:sp modelId="{6E811233-532A-4B75-AB68-7BE7458D2046}">
      <dsp:nvSpPr>
        <dsp:cNvPr id="0" name=""/>
        <dsp:cNvSpPr/>
      </dsp:nvSpPr>
      <dsp:spPr>
        <a:xfrm>
          <a:off x="567426" y="1563014"/>
          <a:ext cx="1042009" cy="1042009"/>
        </a:xfrm>
        <a:prstGeom prst="ellipse">
          <a:avLst/>
        </a:prstGeom>
        <a:solidFill>
          <a:schemeClr val="lt1">
            <a:hueOff val="0"/>
            <a:satOff val="0"/>
            <a:lumOff val="0"/>
            <a:alphaOff val="0"/>
          </a:schemeClr>
        </a:solidFill>
        <a:ln w="6350" cap="flat" cmpd="sng" algn="ctr">
          <a:solidFill>
            <a:srgbClr val="1B3563"/>
          </a:solidFill>
          <a:prstDash val="solid"/>
          <a:miter lim="800000"/>
        </a:ln>
        <a:effectLst/>
      </dsp:spPr>
      <dsp:style>
        <a:lnRef idx="1">
          <a:scrgbClr r="0" g="0" b="0"/>
        </a:lnRef>
        <a:fillRef idx="1">
          <a:scrgbClr r="0" g="0" b="0"/>
        </a:fillRef>
        <a:effectRef idx="0">
          <a:scrgbClr r="0" g="0" b="0"/>
        </a:effectRef>
        <a:fontRef idx="minor"/>
      </dsp:style>
    </dsp:sp>
    <dsp:sp modelId="{F53597FE-582B-49A9-903F-11186FE9B8C7}">
      <dsp:nvSpPr>
        <dsp:cNvPr id="0" name=""/>
        <dsp:cNvSpPr/>
      </dsp:nvSpPr>
      <dsp:spPr>
        <a:xfrm>
          <a:off x="1088431" y="2917843"/>
          <a:ext cx="5908886" cy="833607"/>
        </a:xfrm>
        <a:prstGeom prst="rect">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provide a practical application for a robot with human following capabilities</a:t>
          </a:r>
          <a:endParaRPr lang="en-US" sz="2100" kern="1200" dirty="0"/>
        </a:p>
      </dsp:txBody>
      <dsp:txXfrm>
        <a:off x="1088431" y="2917843"/>
        <a:ext cx="5908886" cy="833607"/>
      </dsp:txXfrm>
    </dsp:sp>
    <dsp:sp modelId="{18B98674-40CC-4B23-AFFD-32AE4AA624FC}">
      <dsp:nvSpPr>
        <dsp:cNvPr id="0" name=""/>
        <dsp:cNvSpPr/>
      </dsp:nvSpPr>
      <dsp:spPr>
        <a:xfrm>
          <a:off x="567426" y="2813642"/>
          <a:ext cx="1042009" cy="1042009"/>
        </a:xfrm>
        <a:prstGeom prst="ellipse">
          <a:avLst/>
        </a:prstGeom>
        <a:solidFill>
          <a:schemeClr val="lt1">
            <a:hueOff val="0"/>
            <a:satOff val="0"/>
            <a:lumOff val="0"/>
            <a:alphaOff val="0"/>
          </a:schemeClr>
        </a:solidFill>
        <a:ln w="6350" cap="flat" cmpd="sng" algn="ctr">
          <a:solidFill>
            <a:schemeClr val="bg2">
              <a:lumMod val="50000"/>
            </a:schemeClr>
          </a:solidFill>
          <a:prstDash val="solid"/>
          <a:miter lim="800000"/>
        </a:ln>
        <a:effectLst/>
      </dsp:spPr>
      <dsp:style>
        <a:lnRef idx="1">
          <a:scrgbClr r="0" g="0" b="0"/>
        </a:lnRef>
        <a:fillRef idx="1">
          <a:scrgbClr r="0" g="0" b="0"/>
        </a:fillRef>
        <a:effectRef idx="0">
          <a:scrgbClr r="0" g="0" b="0"/>
        </a:effectRef>
        <a:fontRef idx="minor"/>
      </dsp:style>
    </dsp:sp>
    <dsp:sp modelId="{8E36041E-8F09-47C5-8523-C611A16DCFF7}">
      <dsp:nvSpPr>
        <dsp:cNvPr id="0" name=""/>
        <dsp:cNvSpPr/>
      </dsp:nvSpPr>
      <dsp:spPr>
        <a:xfrm>
          <a:off x="610504" y="4168472"/>
          <a:ext cx="6386813" cy="833607"/>
        </a:xfrm>
        <a:prstGeom prst="rect">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61676"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ea typeface="+mn-lt"/>
              <a:cs typeface="+mn-lt"/>
            </a:rPr>
            <a:t>To advance the field of robotics and create new possibilities for human-robot interaction.</a:t>
          </a:r>
          <a:endParaRPr lang="en-US" sz="2100" kern="1200" dirty="0"/>
        </a:p>
      </dsp:txBody>
      <dsp:txXfrm>
        <a:off x="610504" y="4168472"/>
        <a:ext cx="6386813" cy="833607"/>
      </dsp:txXfrm>
    </dsp:sp>
    <dsp:sp modelId="{B5AEAA93-A27F-4C1A-977E-ABB6EA18EF8A}">
      <dsp:nvSpPr>
        <dsp:cNvPr id="0" name=""/>
        <dsp:cNvSpPr/>
      </dsp:nvSpPr>
      <dsp:spPr>
        <a:xfrm>
          <a:off x="89500" y="4064271"/>
          <a:ext cx="1042009" cy="1042009"/>
        </a:xfrm>
        <a:prstGeom prst="ellipse">
          <a:avLst/>
        </a:prstGeom>
        <a:solidFill>
          <a:schemeClr val="lt1">
            <a:hueOff val="0"/>
            <a:satOff val="0"/>
            <a:lumOff val="0"/>
            <a:alphaOff val="0"/>
          </a:schemeClr>
        </a:solidFill>
        <a:ln w="6350" cap="flat" cmpd="sng" algn="ctr">
          <a:solidFill>
            <a:srgbClr val="7030A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9284D-BA34-4CD0-AA72-A6B7EBDEC1D1}">
      <dsp:nvSpPr>
        <dsp:cNvPr id="0" name=""/>
        <dsp:cNvSpPr/>
      </dsp:nvSpPr>
      <dsp:spPr>
        <a:xfrm rot="5400000">
          <a:off x="-172414" y="173903"/>
          <a:ext cx="1149431" cy="804601"/>
        </a:xfrm>
        <a:prstGeom prst="chevron">
          <a:avLst/>
        </a:prstGeom>
        <a:solidFill>
          <a:srgbClr val="92D050"/>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1</a:t>
          </a:r>
        </a:p>
      </dsp:txBody>
      <dsp:txXfrm rot="-5400000">
        <a:off x="2" y="403789"/>
        <a:ext cx="804601" cy="344830"/>
      </dsp:txXfrm>
    </dsp:sp>
    <dsp:sp modelId="{7DD32AD6-179B-4217-91F3-13938D3488E0}">
      <dsp:nvSpPr>
        <dsp:cNvPr id="0" name=""/>
        <dsp:cNvSpPr/>
      </dsp:nvSpPr>
      <dsp:spPr>
        <a:xfrm rot="5400000">
          <a:off x="3691332" y="-2885241"/>
          <a:ext cx="747130" cy="6520592"/>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Autonomous Tracking</a:t>
          </a:r>
        </a:p>
      </dsp:txBody>
      <dsp:txXfrm rot="-5400000">
        <a:off x="804601" y="37962"/>
        <a:ext cx="6484120" cy="674186"/>
      </dsp:txXfrm>
    </dsp:sp>
    <dsp:sp modelId="{57614ED3-205C-4640-97B8-0A91D8DCC405}">
      <dsp:nvSpPr>
        <dsp:cNvPr id="0" name=""/>
        <dsp:cNvSpPr/>
      </dsp:nvSpPr>
      <dsp:spPr>
        <a:xfrm rot="5400000">
          <a:off x="-172414" y="1206808"/>
          <a:ext cx="1149431" cy="804601"/>
        </a:xfrm>
        <a:prstGeom prst="chevron">
          <a:avLst/>
        </a:prstGeom>
        <a:solidFill>
          <a:srgbClr val="FFC000"/>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2</a:t>
          </a:r>
        </a:p>
      </dsp:txBody>
      <dsp:txXfrm rot="-5400000">
        <a:off x="2" y="1436694"/>
        <a:ext cx="804601" cy="344830"/>
      </dsp:txXfrm>
    </dsp:sp>
    <dsp:sp modelId="{2D48126E-5C8B-4FBF-BDAF-02F5C4E8A068}">
      <dsp:nvSpPr>
        <dsp:cNvPr id="0" name=""/>
        <dsp:cNvSpPr/>
      </dsp:nvSpPr>
      <dsp:spPr>
        <a:xfrm rot="5400000">
          <a:off x="3691332" y="-1852336"/>
          <a:ext cx="747130" cy="6520592"/>
        </a:xfrm>
        <a:prstGeom prst="round2SameRect">
          <a:avLst/>
        </a:prstGeom>
        <a:solidFill>
          <a:schemeClr val="lt1">
            <a:alpha val="90000"/>
            <a:hueOff val="0"/>
            <a:satOff val="0"/>
            <a:lumOff val="0"/>
            <a:alphaOff val="0"/>
          </a:schemeClr>
        </a:solidFill>
        <a:ln w="6350" cap="flat" cmpd="sng" algn="ctr">
          <a:solidFill>
            <a:schemeClr val="accent4">
              <a:hueOff val="-1595702"/>
              <a:satOff val="14868"/>
              <a:lumOff val="93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Real Time Tracking</a:t>
          </a:r>
        </a:p>
      </dsp:txBody>
      <dsp:txXfrm rot="-5400000">
        <a:off x="804601" y="1070867"/>
        <a:ext cx="6484120" cy="674186"/>
      </dsp:txXfrm>
    </dsp:sp>
    <dsp:sp modelId="{9C2FAFCB-ACEF-4C63-9628-A1573655B367}">
      <dsp:nvSpPr>
        <dsp:cNvPr id="0" name=""/>
        <dsp:cNvSpPr/>
      </dsp:nvSpPr>
      <dsp:spPr>
        <a:xfrm rot="5400000">
          <a:off x="-172414" y="2239714"/>
          <a:ext cx="1149431" cy="804601"/>
        </a:xfrm>
        <a:prstGeom prst="chevron">
          <a:avLst/>
        </a:prstGeom>
        <a:solidFill>
          <a:srgbClr val="C00000"/>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3</a:t>
          </a:r>
        </a:p>
      </dsp:txBody>
      <dsp:txXfrm rot="-5400000">
        <a:off x="2" y="2469600"/>
        <a:ext cx="804601" cy="344830"/>
      </dsp:txXfrm>
    </dsp:sp>
    <dsp:sp modelId="{8C17E419-C12C-4DF8-81B5-4009AB85FABF}">
      <dsp:nvSpPr>
        <dsp:cNvPr id="0" name=""/>
        <dsp:cNvSpPr/>
      </dsp:nvSpPr>
      <dsp:spPr>
        <a:xfrm rot="5400000">
          <a:off x="3691332" y="-819431"/>
          <a:ext cx="747130" cy="6520592"/>
        </a:xfrm>
        <a:prstGeom prst="round2SameRect">
          <a:avLst/>
        </a:prstGeom>
        <a:solidFill>
          <a:schemeClr val="lt1">
            <a:alpha val="90000"/>
            <a:hueOff val="0"/>
            <a:satOff val="0"/>
            <a:lumOff val="0"/>
            <a:alphaOff val="0"/>
          </a:schemeClr>
        </a:solidFill>
        <a:ln w="6350" cap="flat" cmpd="sng" algn="ctr">
          <a:solidFill>
            <a:schemeClr val="accent4">
              <a:hueOff val="-3191404"/>
              <a:satOff val="29736"/>
              <a:lumOff val="186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Obstacle Detection</a:t>
          </a:r>
        </a:p>
      </dsp:txBody>
      <dsp:txXfrm rot="-5400000">
        <a:off x="804601" y="2103772"/>
        <a:ext cx="6484120" cy="674186"/>
      </dsp:txXfrm>
    </dsp:sp>
    <dsp:sp modelId="{F765B0FC-E2CB-445B-B7E7-BD386639C217}">
      <dsp:nvSpPr>
        <dsp:cNvPr id="0" name=""/>
        <dsp:cNvSpPr/>
      </dsp:nvSpPr>
      <dsp:spPr>
        <a:xfrm rot="5400000">
          <a:off x="-172414" y="3272619"/>
          <a:ext cx="1149431" cy="804601"/>
        </a:xfrm>
        <a:prstGeom prst="chevron">
          <a:avLst/>
        </a:prstGeom>
        <a:solidFill>
          <a:srgbClr val="1B3563"/>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4</a:t>
          </a:r>
        </a:p>
      </dsp:txBody>
      <dsp:txXfrm rot="-5400000">
        <a:off x="2" y="3502505"/>
        <a:ext cx="804601" cy="344830"/>
      </dsp:txXfrm>
    </dsp:sp>
    <dsp:sp modelId="{D3A92655-A3C1-4CD4-8BC8-2BC5D8D945FD}">
      <dsp:nvSpPr>
        <dsp:cNvPr id="0" name=""/>
        <dsp:cNvSpPr/>
      </dsp:nvSpPr>
      <dsp:spPr>
        <a:xfrm rot="5400000">
          <a:off x="3691332" y="213473"/>
          <a:ext cx="747130" cy="6520592"/>
        </a:xfrm>
        <a:prstGeom prst="round2SameRect">
          <a:avLst/>
        </a:prstGeom>
        <a:solidFill>
          <a:schemeClr val="lt1">
            <a:alpha val="90000"/>
            <a:hueOff val="0"/>
            <a:satOff val="0"/>
            <a:lumOff val="0"/>
            <a:alphaOff val="0"/>
          </a:schemeClr>
        </a:solidFill>
        <a:ln w="6350" cap="flat" cmpd="sng" algn="ctr">
          <a:solidFill>
            <a:schemeClr val="accent4">
              <a:hueOff val="-4787107"/>
              <a:satOff val="44604"/>
              <a:lumOff val="279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Navigation Capabilities</a:t>
          </a:r>
        </a:p>
      </dsp:txBody>
      <dsp:txXfrm rot="-5400000">
        <a:off x="804601" y="3136676"/>
        <a:ext cx="6484120" cy="674186"/>
      </dsp:txXfrm>
    </dsp:sp>
    <dsp:sp modelId="{71ABDD18-DA9E-46D3-A7F7-A42455DBBE56}">
      <dsp:nvSpPr>
        <dsp:cNvPr id="0" name=""/>
        <dsp:cNvSpPr/>
      </dsp:nvSpPr>
      <dsp:spPr>
        <a:xfrm rot="5400000">
          <a:off x="-172414" y="4305524"/>
          <a:ext cx="1149431" cy="804601"/>
        </a:xfrm>
        <a:prstGeom prst="chevron">
          <a:avLst/>
        </a:prstGeom>
        <a:solidFill>
          <a:srgbClr val="14BED1"/>
        </a:solidFill>
        <a:ln w="6350" cap="flat" cmpd="sng" algn="ctr">
          <a:no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5</a:t>
          </a:r>
        </a:p>
      </dsp:txBody>
      <dsp:txXfrm rot="-5400000">
        <a:off x="2" y="4535410"/>
        <a:ext cx="804601" cy="344830"/>
      </dsp:txXfrm>
    </dsp:sp>
    <dsp:sp modelId="{CADA6409-1EAA-4F20-A3D4-720DDFA195AB}">
      <dsp:nvSpPr>
        <dsp:cNvPr id="0" name=""/>
        <dsp:cNvSpPr/>
      </dsp:nvSpPr>
      <dsp:spPr>
        <a:xfrm rot="5400000">
          <a:off x="3691332" y="1246378"/>
          <a:ext cx="747130" cy="6520592"/>
        </a:xfrm>
        <a:prstGeom prst="round2SameRect">
          <a:avLst/>
        </a:prstGeom>
        <a:solidFill>
          <a:schemeClr val="lt1">
            <a:alpha val="90000"/>
            <a:hueOff val="0"/>
            <a:satOff val="0"/>
            <a:lumOff val="0"/>
            <a:alphaOff val="0"/>
          </a:schemeClr>
        </a:solidFill>
        <a:ln w="6350" cap="flat" cmpd="sng" algn="ctr">
          <a:solidFill>
            <a:schemeClr val="accent4">
              <a:hueOff val="-6382809"/>
              <a:satOff val="59472"/>
              <a:lumOff val="372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Versatility</a:t>
          </a:r>
        </a:p>
      </dsp:txBody>
      <dsp:txXfrm rot="-5400000">
        <a:off x="804601" y="4169581"/>
        <a:ext cx="6484120" cy="674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D0213-8CFC-47BF-BAC6-78595E329C57}">
      <dsp:nvSpPr>
        <dsp:cNvPr id="0" name=""/>
        <dsp:cNvSpPr/>
      </dsp:nvSpPr>
      <dsp:spPr>
        <a:xfrm>
          <a:off x="0" y="387878"/>
          <a:ext cx="3452813" cy="2071687"/>
        </a:xfrm>
        <a:prstGeom prst="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Limited range of control and wire tangling.</a:t>
          </a:r>
          <a:endParaRPr lang="en-US" sz="2600" kern="1200" dirty="0"/>
        </a:p>
      </dsp:txBody>
      <dsp:txXfrm>
        <a:off x="0" y="387878"/>
        <a:ext cx="3452813" cy="2071687"/>
      </dsp:txXfrm>
    </dsp:sp>
    <dsp:sp modelId="{2BD0ED69-4EDE-4C4E-8EF2-D8FD89E9CB52}">
      <dsp:nvSpPr>
        <dsp:cNvPr id="0" name=""/>
        <dsp:cNvSpPr/>
      </dsp:nvSpPr>
      <dsp:spPr>
        <a:xfrm>
          <a:off x="3798094" y="387878"/>
          <a:ext cx="3452813" cy="2071687"/>
        </a:xfrm>
        <a:prstGeom prst="rect">
          <a:avLst/>
        </a:prstGeom>
        <a:solidFill>
          <a:srgbClr val="0070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Development of smartphone app.</a:t>
          </a:r>
          <a:endParaRPr lang="en-US" sz="2600" kern="1200" dirty="0"/>
        </a:p>
      </dsp:txBody>
      <dsp:txXfrm>
        <a:off x="3798094" y="387878"/>
        <a:ext cx="3452813" cy="2071687"/>
      </dsp:txXfrm>
    </dsp:sp>
    <dsp:sp modelId="{7A3D4693-A1E1-4030-A8F9-69F4F32059AF}">
      <dsp:nvSpPr>
        <dsp:cNvPr id="0" name=""/>
        <dsp:cNvSpPr/>
      </dsp:nvSpPr>
      <dsp:spPr>
        <a:xfrm>
          <a:off x="7596188" y="387878"/>
          <a:ext cx="3452813" cy="2071687"/>
        </a:xfrm>
        <a:prstGeom prst="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Ensure battery charging and power.</a:t>
          </a:r>
        </a:p>
      </dsp:txBody>
      <dsp:txXfrm>
        <a:off x="7596188" y="387878"/>
        <a:ext cx="3452813" cy="2071687"/>
      </dsp:txXfrm>
    </dsp:sp>
    <dsp:sp modelId="{2FD1E4DD-9CCC-47D1-B1A0-9A2A96DED5C6}">
      <dsp:nvSpPr>
        <dsp:cNvPr id="0" name=""/>
        <dsp:cNvSpPr/>
      </dsp:nvSpPr>
      <dsp:spPr>
        <a:xfrm>
          <a:off x="1899047" y="2804847"/>
          <a:ext cx="3452813" cy="2071687"/>
        </a:xfrm>
        <a:prstGeom prst="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Assistance to people with mobility issues.</a:t>
          </a:r>
          <a:endParaRPr lang="en-US" sz="2600" kern="1200" dirty="0"/>
        </a:p>
      </dsp:txBody>
      <dsp:txXfrm>
        <a:off x="1899047" y="2804847"/>
        <a:ext cx="3452813" cy="2071687"/>
      </dsp:txXfrm>
    </dsp:sp>
    <dsp:sp modelId="{C6798D4D-5751-4251-AD15-11DA55E9E834}">
      <dsp:nvSpPr>
        <dsp:cNvPr id="0" name=""/>
        <dsp:cNvSpPr/>
      </dsp:nvSpPr>
      <dsp:spPr>
        <a:xfrm>
          <a:off x="5697141" y="2804847"/>
          <a:ext cx="3452813" cy="20716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Additional features such as speech recognition and natural language processing.</a:t>
          </a:r>
          <a:endParaRPr lang="en-US" sz="2600" kern="1200" dirty="0"/>
        </a:p>
      </dsp:txBody>
      <dsp:txXfrm>
        <a:off x="5697141" y="2804847"/>
        <a:ext cx="3452813" cy="207168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94D60-641E-485C-81A5-14F889A633CE}"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37D327-837C-40B0-9C12-DC3AF1D87400}" type="slidenum">
              <a:rPr lang="en-US" smtClean="0"/>
              <a:t>‹#›</a:t>
            </a:fld>
            <a:endParaRPr lang="en-US"/>
          </a:p>
        </p:txBody>
      </p:sp>
    </p:spTree>
    <p:extLst>
      <p:ext uri="{BB962C8B-B14F-4D97-AF65-F5344CB8AC3E}">
        <p14:creationId xmlns:p14="http://schemas.microsoft.com/office/powerpoint/2010/main" val="3317522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043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9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c897f1b33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c897f1b33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7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62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208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12e1aada3f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12e1aada3f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16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634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32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50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3249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9154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40272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solidFill>
          <a:schemeClr val="lt1"/>
        </a:solidFill>
        <a:effectLst/>
      </p:bgPr>
    </p:bg>
    <p:spTree>
      <p:nvGrpSpPr>
        <p:cNvPr id="1" name="Shape 27"/>
        <p:cNvGrpSpPr/>
        <p:nvPr/>
      </p:nvGrpSpPr>
      <p:grpSpPr>
        <a:xfrm>
          <a:off x="0" y="0"/>
          <a:ext cx="0" cy="0"/>
          <a:chOff x="0" y="0"/>
          <a:chExt cx="0" cy="0"/>
        </a:xfrm>
      </p:grpSpPr>
      <p:sp>
        <p:nvSpPr>
          <p:cNvPr id="28" name="Google Shape;28;p6"/>
          <p:cNvSpPr/>
          <p:nvPr/>
        </p:nvSpPr>
        <p:spPr>
          <a:xfrm>
            <a:off x="11478000" y="6144000"/>
            <a:ext cx="510800" cy="510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sldNum" idx="12"/>
          </p:nvPr>
        </p:nvSpPr>
        <p:spPr>
          <a:xfrm>
            <a:off x="11478000" y="6144067"/>
            <a:ext cx="510800" cy="510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
        <p:nvSpPr>
          <p:cNvPr id="30" name="Google Shape;30;p6"/>
          <p:cNvSpPr txBox="1">
            <a:spLocks noGrp="1"/>
          </p:cNvSpPr>
          <p:nvPr>
            <p:ph type="title"/>
          </p:nvPr>
        </p:nvSpPr>
        <p:spPr>
          <a:xfrm>
            <a:off x="1140400" y="1001700"/>
            <a:ext cx="4976000" cy="1213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6"/>
          <p:cNvSpPr txBox="1">
            <a:spLocks noGrp="1"/>
          </p:cNvSpPr>
          <p:nvPr>
            <p:ph type="body" idx="1"/>
          </p:nvPr>
        </p:nvSpPr>
        <p:spPr>
          <a:xfrm>
            <a:off x="1140400" y="2377100"/>
            <a:ext cx="4976000" cy="34792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p:nvPr/>
        </p:nvSpPr>
        <p:spPr>
          <a:xfrm>
            <a:off x="5450745" y="-7"/>
            <a:ext cx="6741243" cy="6416813"/>
          </a:xfrm>
          <a:custGeom>
            <a:avLst/>
            <a:gdLst/>
            <a:ahLst/>
            <a:cxnLst/>
            <a:rect l="l" t="t" r="r" b="b"/>
            <a:pathLst>
              <a:path w="3611380" h="3431451" extrusionOk="0">
                <a:moveTo>
                  <a:pt x="927187" y="875737"/>
                </a:moveTo>
                <a:lnTo>
                  <a:pt x="1721821" y="81562"/>
                </a:lnTo>
                <a:cubicBezTo>
                  <a:pt x="1743746" y="59605"/>
                  <a:pt x="1757534" y="30838"/>
                  <a:pt x="1760917" y="0"/>
                </a:cubicBezTo>
                <a:lnTo>
                  <a:pt x="1415173" y="0"/>
                </a:lnTo>
                <a:lnTo>
                  <a:pt x="733169" y="681756"/>
                </a:lnTo>
                <a:cubicBezTo>
                  <a:pt x="680100" y="735831"/>
                  <a:pt x="680930" y="822671"/>
                  <a:pt x="735025" y="875720"/>
                </a:cubicBezTo>
                <a:cubicBezTo>
                  <a:pt x="788382" y="928046"/>
                  <a:pt x="873819" y="928056"/>
                  <a:pt x="927187" y="875737"/>
                </a:cubicBezTo>
                <a:close/>
                <a:moveTo>
                  <a:pt x="40184" y="2238094"/>
                </a:moveTo>
                <a:cubicBezTo>
                  <a:pt x="-13398" y="2291660"/>
                  <a:pt x="-13394" y="2378506"/>
                  <a:pt x="40192" y="2432069"/>
                </a:cubicBezTo>
                <a:cubicBezTo>
                  <a:pt x="93778" y="2485631"/>
                  <a:pt x="180654" y="2485628"/>
                  <a:pt x="234236" y="2432058"/>
                </a:cubicBezTo>
                <a:cubicBezTo>
                  <a:pt x="287814" y="2378496"/>
                  <a:pt x="287814" y="2291656"/>
                  <a:pt x="234236" y="2238094"/>
                </a:cubicBezTo>
                <a:cubicBezTo>
                  <a:pt x="180559" y="2184749"/>
                  <a:pt x="93861" y="2184749"/>
                  <a:pt x="40184" y="2238094"/>
                </a:cubicBezTo>
                <a:close/>
                <a:moveTo>
                  <a:pt x="3307248" y="2745375"/>
                </a:moveTo>
                <a:cubicBezTo>
                  <a:pt x="3360919" y="2798741"/>
                  <a:pt x="3447620" y="2798741"/>
                  <a:pt x="3501300" y="2745375"/>
                </a:cubicBezTo>
                <a:lnTo>
                  <a:pt x="3611381" y="2635368"/>
                </a:lnTo>
                <a:lnTo>
                  <a:pt x="3611381" y="2247439"/>
                </a:lnTo>
                <a:lnTo>
                  <a:pt x="3307248" y="2551428"/>
                </a:lnTo>
                <a:cubicBezTo>
                  <a:pt x="3253867" y="2605044"/>
                  <a:pt x="3253809" y="2691684"/>
                  <a:pt x="3307112" y="2745375"/>
                </a:cubicBezTo>
                <a:close/>
                <a:moveTo>
                  <a:pt x="1516414" y="3090144"/>
                </a:moveTo>
                <a:lnTo>
                  <a:pt x="1410141" y="3196379"/>
                </a:lnTo>
                <a:cubicBezTo>
                  <a:pt x="1356046" y="3249428"/>
                  <a:pt x="1355216" y="3336268"/>
                  <a:pt x="1408285" y="3390343"/>
                </a:cubicBezTo>
                <a:cubicBezTo>
                  <a:pt x="1461353" y="3444429"/>
                  <a:pt x="1548225" y="3445245"/>
                  <a:pt x="1602320" y="3392199"/>
                </a:cubicBezTo>
                <a:cubicBezTo>
                  <a:pt x="1602949" y="3391580"/>
                  <a:pt x="1603575" y="3390955"/>
                  <a:pt x="1604193" y="3390326"/>
                </a:cubicBezTo>
                <a:lnTo>
                  <a:pt x="1710194" y="3284126"/>
                </a:lnTo>
                <a:cubicBezTo>
                  <a:pt x="1765724" y="3232582"/>
                  <a:pt x="1768940" y="3145797"/>
                  <a:pt x="1717378" y="3090284"/>
                </a:cubicBezTo>
                <a:cubicBezTo>
                  <a:pt x="1665812" y="3034774"/>
                  <a:pt x="1578995" y="3031559"/>
                  <a:pt x="1523465" y="3083106"/>
                </a:cubicBezTo>
                <a:cubicBezTo>
                  <a:pt x="1521031" y="3085366"/>
                  <a:pt x="1518678" y="3087714"/>
                  <a:pt x="1516414" y="3090144"/>
                </a:cubicBezTo>
                <a:close/>
                <a:moveTo>
                  <a:pt x="3403594" y="427758"/>
                </a:moveTo>
                <a:cubicBezTo>
                  <a:pt x="3350019" y="481351"/>
                  <a:pt x="3263121" y="481382"/>
                  <a:pt x="3209508" y="427826"/>
                </a:cubicBezTo>
                <a:cubicBezTo>
                  <a:pt x="3155893" y="374271"/>
                  <a:pt x="3155865" y="287406"/>
                  <a:pt x="3209440" y="233811"/>
                </a:cubicBezTo>
                <a:lnTo>
                  <a:pt x="3443302" y="0"/>
                </a:lnTo>
                <a:lnTo>
                  <a:pt x="1891022" y="0"/>
                </a:lnTo>
                <a:lnTo>
                  <a:pt x="782736" y="1107883"/>
                </a:lnTo>
                <a:cubicBezTo>
                  <a:pt x="729371" y="1161541"/>
                  <a:pt x="729371" y="1248207"/>
                  <a:pt x="782736" y="1301865"/>
                </a:cubicBezTo>
                <a:cubicBezTo>
                  <a:pt x="836114" y="1355502"/>
                  <a:pt x="836114" y="1442175"/>
                  <a:pt x="782736" y="1495812"/>
                </a:cubicBezTo>
                <a:lnTo>
                  <a:pt x="296586" y="1981785"/>
                </a:lnTo>
                <a:cubicBezTo>
                  <a:pt x="243526" y="2035868"/>
                  <a:pt x="244372" y="2122711"/>
                  <a:pt x="298476" y="2175750"/>
                </a:cubicBezTo>
                <a:cubicBezTo>
                  <a:pt x="351840" y="2228068"/>
                  <a:pt x="437280" y="2228058"/>
                  <a:pt x="490638" y="2175733"/>
                </a:cubicBezTo>
                <a:lnTo>
                  <a:pt x="883841" y="1782672"/>
                </a:lnTo>
                <a:cubicBezTo>
                  <a:pt x="938297" y="1729993"/>
                  <a:pt x="1025161" y="1731414"/>
                  <a:pt x="1077859" y="1785850"/>
                </a:cubicBezTo>
                <a:cubicBezTo>
                  <a:pt x="1129340" y="1839028"/>
                  <a:pt x="1129340" y="1923441"/>
                  <a:pt x="1077859" y="1976620"/>
                </a:cubicBezTo>
                <a:lnTo>
                  <a:pt x="779370" y="2275035"/>
                </a:lnTo>
                <a:cubicBezTo>
                  <a:pt x="726301" y="2329110"/>
                  <a:pt x="727131" y="2415950"/>
                  <a:pt x="781226" y="2468999"/>
                </a:cubicBezTo>
                <a:cubicBezTo>
                  <a:pt x="834584" y="2521324"/>
                  <a:pt x="920020" y="2521335"/>
                  <a:pt x="973388" y="2469016"/>
                </a:cubicBezTo>
                <a:lnTo>
                  <a:pt x="1028836" y="2413588"/>
                </a:lnTo>
                <a:cubicBezTo>
                  <a:pt x="1082411" y="2360032"/>
                  <a:pt x="1169279" y="2360032"/>
                  <a:pt x="1222854" y="2413588"/>
                </a:cubicBezTo>
                <a:cubicBezTo>
                  <a:pt x="1276430" y="2467144"/>
                  <a:pt x="1276430" y="2553980"/>
                  <a:pt x="1222854" y="2607536"/>
                </a:cubicBezTo>
                <a:lnTo>
                  <a:pt x="686559" y="3143533"/>
                </a:lnTo>
                <a:cubicBezTo>
                  <a:pt x="632947" y="3197120"/>
                  <a:pt x="632937" y="3284007"/>
                  <a:pt x="686543" y="3337600"/>
                </a:cubicBezTo>
                <a:cubicBezTo>
                  <a:pt x="740148" y="3391193"/>
                  <a:pt x="827064" y="3391203"/>
                  <a:pt x="880680" y="3337617"/>
                </a:cubicBezTo>
                <a:lnTo>
                  <a:pt x="1802665" y="2415899"/>
                </a:lnTo>
                <a:cubicBezTo>
                  <a:pt x="1856281" y="2362343"/>
                  <a:pt x="1943176" y="2362374"/>
                  <a:pt x="1996751" y="2415967"/>
                </a:cubicBezTo>
                <a:cubicBezTo>
                  <a:pt x="2050326" y="2469563"/>
                  <a:pt x="2050299" y="2556427"/>
                  <a:pt x="1996683" y="2609982"/>
                </a:cubicBezTo>
                <a:lnTo>
                  <a:pt x="1809702" y="2796895"/>
                </a:lnTo>
                <a:cubicBezTo>
                  <a:pt x="1756127" y="2850451"/>
                  <a:pt x="1756127" y="2937287"/>
                  <a:pt x="1809702" y="2990843"/>
                </a:cubicBezTo>
                <a:cubicBezTo>
                  <a:pt x="1863277" y="3044398"/>
                  <a:pt x="1950145" y="3044398"/>
                  <a:pt x="2003720" y="2990843"/>
                </a:cubicBezTo>
                <a:lnTo>
                  <a:pt x="2597503" y="2397377"/>
                </a:lnTo>
                <a:cubicBezTo>
                  <a:pt x="2652771" y="2345579"/>
                  <a:pt x="2739581" y="2348376"/>
                  <a:pt x="2791399" y="2403627"/>
                </a:cubicBezTo>
                <a:cubicBezTo>
                  <a:pt x="2840915" y="2456422"/>
                  <a:pt x="2840864" y="2538592"/>
                  <a:pt x="2791283" y="2591325"/>
                </a:cubicBezTo>
                <a:lnTo>
                  <a:pt x="2442513" y="2940070"/>
                </a:lnTo>
                <a:cubicBezTo>
                  <a:pt x="2388938" y="2993626"/>
                  <a:pt x="2388938" y="3080462"/>
                  <a:pt x="2442513" y="3134018"/>
                </a:cubicBezTo>
                <a:cubicBezTo>
                  <a:pt x="2496088" y="3187573"/>
                  <a:pt x="2582956" y="3187573"/>
                  <a:pt x="2636531" y="3134018"/>
                </a:cubicBezTo>
                <a:lnTo>
                  <a:pt x="3611245" y="2159692"/>
                </a:lnTo>
                <a:lnTo>
                  <a:pt x="3611245" y="220047"/>
                </a:lnTo>
                <a:close/>
              </a:path>
            </a:pathLst>
          </a:custGeom>
          <a:solidFill>
            <a:srgbClr val="E7EDEB"/>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83640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2"/>
        <p:cNvGrpSpPr/>
        <p:nvPr/>
      </p:nvGrpSpPr>
      <p:grpSpPr>
        <a:xfrm>
          <a:off x="0" y="0"/>
          <a:ext cx="0" cy="0"/>
          <a:chOff x="0" y="0"/>
          <a:chExt cx="0" cy="0"/>
        </a:xfrm>
      </p:grpSpPr>
      <p:sp>
        <p:nvSpPr>
          <p:cNvPr id="653" name="Google Shape;653;p11"/>
          <p:cNvSpPr txBox="1">
            <a:spLocks noGrp="1"/>
          </p:cNvSpPr>
          <p:nvPr>
            <p:ph type="sldNum" idx="12"/>
          </p:nvPr>
        </p:nvSpPr>
        <p:spPr>
          <a:xfrm>
            <a:off x="5730200" y="5885065"/>
            <a:ext cx="731600" cy="97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59008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7245600" y="2221351"/>
            <a:ext cx="3995600" cy="67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7245600" y="2897851"/>
            <a:ext cx="3995600" cy="17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6400808" y="-3863818"/>
            <a:ext cx="10724633" cy="10724633"/>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4" name="Google Shape;624;p17"/>
          <p:cNvGrpSpPr/>
          <p:nvPr/>
        </p:nvGrpSpPr>
        <p:grpSpPr>
          <a:xfrm>
            <a:off x="734916" y="258265"/>
            <a:ext cx="812720" cy="778099"/>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9" name="Google Shape;629;p17"/>
          <p:cNvGrpSpPr/>
          <p:nvPr/>
        </p:nvGrpSpPr>
        <p:grpSpPr>
          <a:xfrm>
            <a:off x="11063412" y="5787413"/>
            <a:ext cx="864408" cy="865708"/>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4" name="Google Shape;634;p17"/>
          <p:cNvGrpSpPr/>
          <p:nvPr/>
        </p:nvGrpSpPr>
        <p:grpSpPr>
          <a:xfrm>
            <a:off x="3932114" y="634556"/>
            <a:ext cx="487825" cy="437473"/>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9" name="Google Shape;639;p17"/>
          <p:cNvGrpSpPr/>
          <p:nvPr/>
        </p:nvGrpSpPr>
        <p:grpSpPr>
          <a:xfrm>
            <a:off x="11421977" y="539983"/>
            <a:ext cx="474299" cy="2517616"/>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5" name="Google Shape;645;p17"/>
          <p:cNvGrpSpPr/>
          <p:nvPr/>
        </p:nvGrpSpPr>
        <p:grpSpPr>
          <a:xfrm>
            <a:off x="259769" y="4788746"/>
            <a:ext cx="309824" cy="1298245"/>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17"/>
          <p:cNvGrpSpPr/>
          <p:nvPr/>
        </p:nvGrpSpPr>
        <p:grpSpPr>
          <a:xfrm>
            <a:off x="1746371" y="5915070"/>
            <a:ext cx="842547" cy="610385"/>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84462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960633" y="4946800"/>
            <a:ext cx="5554800" cy="56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43" name="Google Shape;543;p15"/>
          <p:cNvSpPr txBox="1">
            <a:spLocks noGrp="1"/>
          </p:cNvSpPr>
          <p:nvPr>
            <p:ph type="subTitle" idx="1"/>
          </p:nvPr>
        </p:nvSpPr>
        <p:spPr>
          <a:xfrm>
            <a:off x="960633" y="1272267"/>
            <a:ext cx="5554800" cy="36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8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grpSp>
        <p:nvGrpSpPr>
          <p:cNvPr id="544" name="Google Shape;544;p15"/>
          <p:cNvGrpSpPr/>
          <p:nvPr/>
        </p:nvGrpSpPr>
        <p:grpSpPr>
          <a:xfrm>
            <a:off x="6400808" y="-3863818"/>
            <a:ext cx="10724633" cy="10724633"/>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2" name="Google Shape;552;p15"/>
          <p:cNvGrpSpPr/>
          <p:nvPr/>
        </p:nvGrpSpPr>
        <p:grpSpPr>
          <a:xfrm>
            <a:off x="2320233" y="345229"/>
            <a:ext cx="714219" cy="423633"/>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15"/>
          <p:cNvGrpSpPr/>
          <p:nvPr/>
        </p:nvGrpSpPr>
        <p:grpSpPr>
          <a:xfrm rot="10800000">
            <a:off x="288736" y="405979"/>
            <a:ext cx="309824" cy="1298245"/>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15"/>
          <p:cNvGrpSpPr/>
          <p:nvPr/>
        </p:nvGrpSpPr>
        <p:grpSpPr>
          <a:xfrm>
            <a:off x="509067" y="6153391"/>
            <a:ext cx="554127" cy="362071"/>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5"/>
          <p:cNvGrpSpPr/>
          <p:nvPr/>
        </p:nvGrpSpPr>
        <p:grpSpPr>
          <a:xfrm>
            <a:off x="4797861" y="5880666"/>
            <a:ext cx="473091" cy="536996"/>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3707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6096000" y="2424533"/>
            <a:ext cx="4357200" cy="67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6096000" y="3101033"/>
            <a:ext cx="4357200" cy="13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6461474" y="-6689285"/>
            <a:ext cx="10724633" cy="10724633"/>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3" name="Google Shape;673;p18"/>
          <p:cNvGrpSpPr/>
          <p:nvPr/>
        </p:nvGrpSpPr>
        <p:grpSpPr>
          <a:xfrm>
            <a:off x="291528" y="258273"/>
            <a:ext cx="11595307" cy="6377615"/>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63407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60379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0526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6675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8388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718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82811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3542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4/30/2023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5104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4/30/2023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89617531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 id="2147483736" r:id="rId12"/>
    <p:sldLayoutId id="2147483737" r:id="rId13"/>
    <p:sldLayoutId id="2147483738" r:id="rId14"/>
    <p:sldLayoutId id="2147483739" r:id="rId15"/>
    <p:sldLayoutId id="2147483741"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7.xml"/><Relationship Id="rId7" Type="http://schemas.openxmlformats.org/officeDocument/2006/relationships/diagramQuickStyle" Target="../diagrams/quickStyl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2.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0D122B"/>
            </a:gs>
            <a:gs pos="100000">
              <a:srgbClr val="14BED1"/>
            </a:gs>
          </a:gsLst>
          <a:lin ang="189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333CC8-1610-194B-4CB7-33045B5AA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2846" cy="6858000"/>
          </a:xfrm>
          <a:prstGeom prst="rect">
            <a:avLst/>
          </a:prstGeom>
        </p:spPr>
      </p:pic>
      <p:sp>
        <p:nvSpPr>
          <p:cNvPr id="20" name="TextBox 19">
            <a:extLst>
              <a:ext uri="{FF2B5EF4-FFF2-40B4-BE49-F238E27FC236}">
                <a16:creationId xmlns:a16="http://schemas.microsoft.com/office/drawing/2014/main" id="{C5BB2074-92BE-A738-D56A-C4DD64107957}"/>
              </a:ext>
            </a:extLst>
          </p:cNvPr>
          <p:cNvSpPr txBox="1"/>
          <p:nvPr/>
        </p:nvSpPr>
        <p:spPr>
          <a:xfrm>
            <a:off x="-2819400" y="-2369870"/>
            <a:ext cx="17830800" cy="11597739"/>
          </a:xfrm>
          <a:custGeom>
            <a:avLst/>
            <a:gdLst/>
            <a:ahLst/>
            <a:cxnLst/>
            <a:rect l="l" t="t" r="r" b="b"/>
            <a:pathLst>
              <a:path w="55168800" h="29057600">
                <a:moveTo>
                  <a:pt x="27106222" y="14689039"/>
                </a:moveTo>
                <a:lnTo>
                  <a:pt x="28656815" y="14689039"/>
                </a:lnTo>
                <a:cubicBezTo>
                  <a:pt x="28940938" y="14689039"/>
                  <a:pt x="29176700" y="14761582"/>
                  <a:pt x="29364102" y="14906666"/>
                </a:cubicBezTo>
                <a:cubicBezTo>
                  <a:pt x="29551502" y="15051752"/>
                  <a:pt x="29645204" y="15272401"/>
                  <a:pt x="29645204" y="15568616"/>
                </a:cubicBezTo>
                <a:cubicBezTo>
                  <a:pt x="29645204" y="15828559"/>
                  <a:pt x="29563594" y="16034096"/>
                  <a:pt x="29400374" y="16185227"/>
                </a:cubicBezTo>
                <a:cubicBezTo>
                  <a:pt x="29225062" y="16348447"/>
                  <a:pt x="28986276" y="16430057"/>
                  <a:pt x="28684018" y="16430057"/>
                </a:cubicBezTo>
                <a:lnTo>
                  <a:pt x="27106222" y="16430057"/>
                </a:lnTo>
                <a:close/>
                <a:moveTo>
                  <a:pt x="13380239" y="12122852"/>
                </a:moveTo>
                <a:lnTo>
                  <a:pt x="14794815" y="12122852"/>
                </a:lnTo>
                <a:cubicBezTo>
                  <a:pt x="15139392" y="12122852"/>
                  <a:pt x="15394802" y="12205974"/>
                  <a:pt x="15561045" y="12372217"/>
                </a:cubicBezTo>
                <a:cubicBezTo>
                  <a:pt x="15727287" y="12538459"/>
                  <a:pt x="15810409" y="12760621"/>
                  <a:pt x="15810409" y="13038700"/>
                </a:cubicBezTo>
                <a:cubicBezTo>
                  <a:pt x="15810409" y="13310734"/>
                  <a:pt x="15719731" y="13526850"/>
                  <a:pt x="15538375" y="13687048"/>
                </a:cubicBezTo>
                <a:cubicBezTo>
                  <a:pt x="15357019" y="13847246"/>
                  <a:pt x="15094053" y="13927345"/>
                  <a:pt x="14749477" y="13927345"/>
                </a:cubicBezTo>
                <a:lnTo>
                  <a:pt x="13380239" y="13927345"/>
                </a:lnTo>
                <a:close/>
                <a:moveTo>
                  <a:pt x="27106222" y="12095648"/>
                </a:moveTo>
                <a:lnTo>
                  <a:pt x="28566136" y="12095648"/>
                </a:lnTo>
                <a:cubicBezTo>
                  <a:pt x="28832124" y="12095648"/>
                  <a:pt x="29042196" y="12160635"/>
                  <a:pt x="29196348" y="12290606"/>
                </a:cubicBezTo>
                <a:cubicBezTo>
                  <a:pt x="29350500" y="12420578"/>
                  <a:pt x="29427576" y="12609491"/>
                  <a:pt x="29427576" y="12857344"/>
                </a:cubicBezTo>
                <a:cubicBezTo>
                  <a:pt x="29427576" y="13111243"/>
                  <a:pt x="29347476" y="13300155"/>
                  <a:pt x="29187280" y="13424082"/>
                </a:cubicBezTo>
                <a:cubicBezTo>
                  <a:pt x="29027082" y="13548008"/>
                  <a:pt x="28813988" y="13609971"/>
                  <a:pt x="28548000" y="13609971"/>
                </a:cubicBezTo>
                <a:lnTo>
                  <a:pt x="27106222" y="13609971"/>
                </a:lnTo>
                <a:close/>
                <a:moveTo>
                  <a:pt x="35077578" y="12032174"/>
                </a:moveTo>
                <a:cubicBezTo>
                  <a:pt x="35367746" y="12032174"/>
                  <a:pt x="35621646" y="12089604"/>
                  <a:pt x="35839274" y="12204462"/>
                </a:cubicBezTo>
                <a:cubicBezTo>
                  <a:pt x="36056900" y="12319322"/>
                  <a:pt x="36238256" y="12479519"/>
                  <a:pt x="36383340" y="12685056"/>
                </a:cubicBezTo>
                <a:cubicBezTo>
                  <a:pt x="36528424" y="12890593"/>
                  <a:pt x="36637238" y="13130889"/>
                  <a:pt x="36709780" y="13405946"/>
                </a:cubicBezTo>
                <a:cubicBezTo>
                  <a:pt x="36782324" y="13681003"/>
                  <a:pt x="36818596" y="13978729"/>
                  <a:pt x="36818596" y="14299125"/>
                </a:cubicBezTo>
                <a:cubicBezTo>
                  <a:pt x="36818596" y="14619520"/>
                  <a:pt x="36782324" y="14915734"/>
                  <a:pt x="36709780" y="15187768"/>
                </a:cubicBezTo>
                <a:cubicBezTo>
                  <a:pt x="36637238" y="15459802"/>
                  <a:pt x="36528424" y="15695565"/>
                  <a:pt x="36383340" y="15895057"/>
                </a:cubicBezTo>
                <a:cubicBezTo>
                  <a:pt x="36238256" y="16094548"/>
                  <a:pt x="36056900" y="16251724"/>
                  <a:pt x="35839274" y="16366582"/>
                </a:cubicBezTo>
                <a:cubicBezTo>
                  <a:pt x="35621646" y="16481441"/>
                  <a:pt x="35367746" y="16538871"/>
                  <a:pt x="35077578" y="16538871"/>
                </a:cubicBezTo>
                <a:cubicBezTo>
                  <a:pt x="34787408" y="16538871"/>
                  <a:pt x="34532000" y="16481441"/>
                  <a:pt x="34311348" y="16366582"/>
                </a:cubicBezTo>
                <a:cubicBezTo>
                  <a:pt x="34090698" y="16251724"/>
                  <a:pt x="33906322" y="16094548"/>
                  <a:pt x="33758212" y="15895057"/>
                </a:cubicBezTo>
                <a:cubicBezTo>
                  <a:pt x="33610106" y="15695565"/>
                  <a:pt x="33498270" y="15459802"/>
                  <a:pt x="33422704" y="15187768"/>
                </a:cubicBezTo>
                <a:cubicBezTo>
                  <a:pt x="33347140" y="14915734"/>
                  <a:pt x="33309356" y="14619520"/>
                  <a:pt x="33309356" y="14299125"/>
                </a:cubicBezTo>
                <a:cubicBezTo>
                  <a:pt x="33309356" y="13978729"/>
                  <a:pt x="33347140" y="13681003"/>
                  <a:pt x="33422704" y="13405946"/>
                </a:cubicBezTo>
                <a:cubicBezTo>
                  <a:pt x="33498270" y="13130889"/>
                  <a:pt x="33610106" y="12890593"/>
                  <a:pt x="33758212" y="12685056"/>
                </a:cubicBezTo>
                <a:cubicBezTo>
                  <a:pt x="33906322" y="12479519"/>
                  <a:pt x="34090698" y="12319322"/>
                  <a:pt x="34311348" y="12204462"/>
                </a:cubicBezTo>
                <a:cubicBezTo>
                  <a:pt x="34532000" y="12089604"/>
                  <a:pt x="34787408" y="12032174"/>
                  <a:pt x="35077578" y="12032174"/>
                </a:cubicBezTo>
                <a:close/>
                <a:moveTo>
                  <a:pt x="21390154" y="12032174"/>
                </a:moveTo>
                <a:cubicBezTo>
                  <a:pt x="21680325" y="12032174"/>
                  <a:pt x="21934223" y="12089604"/>
                  <a:pt x="22151850" y="12204462"/>
                </a:cubicBezTo>
                <a:cubicBezTo>
                  <a:pt x="22369476" y="12319322"/>
                  <a:pt x="22550833" y="12479519"/>
                  <a:pt x="22695919" y="12685056"/>
                </a:cubicBezTo>
                <a:cubicBezTo>
                  <a:pt x="22841002" y="12890593"/>
                  <a:pt x="22949817" y="13130889"/>
                  <a:pt x="23022358" y="13405946"/>
                </a:cubicBezTo>
                <a:cubicBezTo>
                  <a:pt x="23094900" y="13681003"/>
                  <a:pt x="23131172" y="13978729"/>
                  <a:pt x="23131172" y="14299125"/>
                </a:cubicBezTo>
                <a:cubicBezTo>
                  <a:pt x="23131172" y="14619520"/>
                  <a:pt x="23094900" y="14915734"/>
                  <a:pt x="23022358" y="15187768"/>
                </a:cubicBezTo>
                <a:cubicBezTo>
                  <a:pt x="22949817" y="15459802"/>
                  <a:pt x="22841002" y="15695565"/>
                  <a:pt x="22695919" y="15895057"/>
                </a:cubicBezTo>
                <a:cubicBezTo>
                  <a:pt x="22550833" y="16094548"/>
                  <a:pt x="22369476" y="16251724"/>
                  <a:pt x="22151850" y="16366582"/>
                </a:cubicBezTo>
                <a:cubicBezTo>
                  <a:pt x="21934223" y="16481441"/>
                  <a:pt x="21680325" y="16538871"/>
                  <a:pt x="21390154" y="16538871"/>
                </a:cubicBezTo>
                <a:cubicBezTo>
                  <a:pt x="21099986" y="16538871"/>
                  <a:pt x="20844575" y="16481441"/>
                  <a:pt x="20623925" y="16366582"/>
                </a:cubicBezTo>
                <a:cubicBezTo>
                  <a:pt x="20403276" y="16251724"/>
                  <a:pt x="20218896" y="16094548"/>
                  <a:pt x="20070788" y="15895057"/>
                </a:cubicBezTo>
                <a:cubicBezTo>
                  <a:pt x="19922682" y="15695565"/>
                  <a:pt x="19810845" y="15459802"/>
                  <a:pt x="19735280" y="15187768"/>
                </a:cubicBezTo>
                <a:cubicBezTo>
                  <a:pt x="19659715" y="14915734"/>
                  <a:pt x="19621933" y="14619520"/>
                  <a:pt x="19621933" y="14299125"/>
                </a:cubicBezTo>
                <a:cubicBezTo>
                  <a:pt x="19621933" y="13978729"/>
                  <a:pt x="19659715" y="13681003"/>
                  <a:pt x="19735280" y="13405946"/>
                </a:cubicBezTo>
                <a:cubicBezTo>
                  <a:pt x="19810846" y="13130889"/>
                  <a:pt x="19922682" y="12890593"/>
                  <a:pt x="20070788" y="12685056"/>
                </a:cubicBezTo>
                <a:cubicBezTo>
                  <a:pt x="20218897" y="12479519"/>
                  <a:pt x="20403276" y="12319322"/>
                  <a:pt x="20623925" y="12204462"/>
                </a:cubicBezTo>
                <a:cubicBezTo>
                  <a:pt x="20844575" y="12089604"/>
                  <a:pt x="21099986" y="12032174"/>
                  <a:pt x="21390154" y="12032174"/>
                </a:cubicBezTo>
                <a:close/>
                <a:moveTo>
                  <a:pt x="38934748" y="10898699"/>
                </a:moveTo>
                <a:lnTo>
                  <a:pt x="38934748" y="12213530"/>
                </a:lnTo>
                <a:lnTo>
                  <a:pt x="40938730" y="12213530"/>
                </a:lnTo>
                <a:lnTo>
                  <a:pt x="40938730" y="17645142"/>
                </a:lnTo>
                <a:lnTo>
                  <a:pt x="42489324" y="17645142"/>
                </a:lnTo>
                <a:lnTo>
                  <a:pt x="42489324" y="12213530"/>
                </a:lnTo>
                <a:lnTo>
                  <a:pt x="44502376" y="12213530"/>
                </a:lnTo>
                <a:lnTo>
                  <a:pt x="44502376" y="10898699"/>
                </a:lnTo>
                <a:close/>
                <a:moveTo>
                  <a:pt x="25573763" y="10898699"/>
                </a:moveTo>
                <a:lnTo>
                  <a:pt x="25573763" y="17645142"/>
                </a:lnTo>
                <a:lnTo>
                  <a:pt x="28847238" y="17645142"/>
                </a:lnTo>
                <a:cubicBezTo>
                  <a:pt x="29554526" y="17645142"/>
                  <a:pt x="30110684" y="17478899"/>
                  <a:pt x="30515712" y="17146413"/>
                </a:cubicBezTo>
                <a:cubicBezTo>
                  <a:pt x="30727294" y="16977147"/>
                  <a:pt x="30890518" y="16771611"/>
                  <a:pt x="31005374" y="16529803"/>
                </a:cubicBezTo>
                <a:cubicBezTo>
                  <a:pt x="31120234" y="16287995"/>
                  <a:pt x="31177662" y="16003870"/>
                  <a:pt x="31177662" y="15677430"/>
                </a:cubicBezTo>
                <a:cubicBezTo>
                  <a:pt x="31177662" y="15260311"/>
                  <a:pt x="31061294" y="14908178"/>
                  <a:pt x="30828552" y="14621031"/>
                </a:cubicBezTo>
                <a:cubicBezTo>
                  <a:pt x="30595812" y="14333884"/>
                  <a:pt x="30261812" y="14138927"/>
                  <a:pt x="29826560" y="14036159"/>
                </a:cubicBezTo>
                <a:lnTo>
                  <a:pt x="29826560" y="13999887"/>
                </a:lnTo>
                <a:cubicBezTo>
                  <a:pt x="30551982" y="13776214"/>
                  <a:pt x="30914696" y="13325847"/>
                  <a:pt x="30914696" y="12648785"/>
                </a:cubicBezTo>
                <a:cubicBezTo>
                  <a:pt x="30914696" y="12122852"/>
                  <a:pt x="30724272" y="11693643"/>
                  <a:pt x="30343424" y="11361157"/>
                </a:cubicBezTo>
                <a:cubicBezTo>
                  <a:pt x="29986758" y="11052852"/>
                  <a:pt x="29460824" y="10898699"/>
                  <a:pt x="28765628" y="10898699"/>
                </a:cubicBezTo>
                <a:close/>
                <a:moveTo>
                  <a:pt x="11838713" y="10898699"/>
                </a:moveTo>
                <a:lnTo>
                  <a:pt x="11838713" y="17645142"/>
                </a:lnTo>
                <a:lnTo>
                  <a:pt x="13380239" y="17645142"/>
                </a:lnTo>
                <a:lnTo>
                  <a:pt x="13380239" y="15069887"/>
                </a:lnTo>
                <a:lnTo>
                  <a:pt x="14522782" y="15069887"/>
                </a:lnTo>
                <a:cubicBezTo>
                  <a:pt x="14897584" y="15069887"/>
                  <a:pt x="15174152" y="15154520"/>
                  <a:pt x="15352486" y="15323786"/>
                </a:cubicBezTo>
                <a:cubicBezTo>
                  <a:pt x="15530819" y="15493051"/>
                  <a:pt x="15641144" y="15746949"/>
                  <a:pt x="15683460" y="16085480"/>
                </a:cubicBezTo>
                <a:cubicBezTo>
                  <a:pt x="15701596" y="16272882"/>
                  <a:pt x="15716709" y="16454238"/>
                  <a:pt x="15728799" y="16629549"/>
                </a:cubicBezTo>
                <a:cubicBezTo>
                  <a:pt x="15740890" y="16804859"/>
                  <a:pt x="15754491" y="16963546"/>
                  <a:pt x="15769605" y="17105608"/>
                </a:cubicBezTo>
                <a:cubicBezTo>
                  <a:pt x="15784717" y="17247670"/>
                  <a:pt x="15802853" y="17367063"/>
                  <a:pt x="15824011" y="17463786"/>
                </a:cubicBezTo>
                <a:cubicBezTo>
                  <a:pt x="15845169" y="17560509"/>
                  <a:pt x="15879929" y="17620961"/>
                  <a:pt x="15928291" y="17645142"/>
                </a:cubicBezTo>
                <a:lnTo>
                  <a:pt x="17451680" y="17645142"/>
                </a:lnTo>
                <a:lnTo>
                  <a:pt x="17451680" y="17572600"/>
                </a:lnTo>
                <a:cubicBezTo>
                  <a:pt x="17397274" y="17548419"/>
                  <a:pt x="17357981" y="17486456"/>
                  <a:pt x="17333799" y="17386710"/>
                </a:cubicBezTo>
                <a:cubicBezTo>
                  <a:pt x="17309619" y="17286964"/>
                  <a:pt x="17289972" y="17156992"/>
                  <a:pt x="17274859" y="16996794"/>
                </a:cubicBezTo>
                <a:cubicBezTo>
                  <a:pt x="17259746" y="16836597"/>
                  <a:pt x="17244633" y="16655241"/>
                  <a:pt x="17229520" y="16452727"/>
                </a:cubicBezTo>
                <a:cubicBezTo>
                  <a:pt x="17214407" y="16250212"/>
                  <a:pt x="17191737" y="16034096"/>
                  <a:pt x="17161511" y="15804379"/>
                </a:cubicBezTo>
                <a:cubicBezTo>
                  <a:pt x="17113150" y="15441667"/>
                  <a:pt x="17008870" y="15159054"/>
                  <a:pt x="16848672" y="14956539"/>
                </a:cubicBezTo>
                <a:cubicBezTo>
                  <a:pt x="16688474" y="14754025"/>
                  <a:pt x="16439110" y="14601384"/>
                  <a:pt x="16100579" y="14498616"/>
                </a:cubicBezTo>
                <a:lnTo>
                  <a:pt x="16100579" y="14471413"/>
                </a:lnTo>
                <a:cubicBezTo>
                  <a:pt x="16535833" y="14332373"/>
                  <a:pt x="16853206" y="14123814"/>
                  <a:pt x="17052697" y="13845734"/>
                </a:cubicBezTo>
                <a:cubicBezTo>
                  <a:pt x="17252190" y="13567655"/>
                  <a:pt x="17351935" y="13229124"/>
                  <a:pt x="17351935" y="12830141"/>
                </a:cubicBezTo>
                <a:cubicBezTo>
                  <a:pt x="17351935" y="12521835"/>
                  <a:pt x="17292994" y="12248290"/>
                  <a:pt x="17175113" y="12009504"/>
                </a:cubicBezTo>
                <a:cubicBezTo>
                  <a:pt x="17057231" y="11770719"/>
                  <a:pt x="16895523" y="11568205"/>
                  <a:pt x="16689986" y="11401962"/>
                </a:cubicBezTo>
                <a:cubicBezTo>
                  <a:pt x="16484448" y="11235719"/>
                  <a:pt x="16241129" y="11110281"/>
                  <a:pt x="15960028" y="11025648"/>
                </a:cubicBezTo>
                <a:cubicBezTo>
                  <a:pt x="15678926" y="10941016"/>
                  <a:pt x="15375155" y="10898699"/>
                  <a:pt x="15048714" y="10898699"/>
                </a:cubicBezTo>
                <a:close/>
                <a:moveTo>
                  <a:pt x="35068510" y="10780818"/>
                </a:moveTo>
                <a:cubicBezTo>
                  <a:pt x="34554668" y="10780818"/>
                  <a:pt x="34092210" y="10869985"/>
                  <a:pt x="33681136" y="11048318"/>
                </a:cubicBezTo>
                <a:cubicBezTo>
                  <a:pt x="33270064" y="11226651"/>
                  <a:pt x="32919440" y="11471482"/>
                  <a:pt x="32629272" y="11782809"/>
                </a:cubicBezTo>
                <a:cubicBezTo>
                  <a:pt x="32339102" y="12094137"/>
                  <a:pt x="32116940" y="12464406"/>
                  <a:pt x="31962790" y="12893616"/>
                </a:cubicBezTo>
                <a:cubicBezTo>
                  <a:pt x="31808636" y="13322825"/>
                  <a:pt x="31731560" y="13791328"/>
                  <a:pt x="31731560" y="14299125"/>
                </a:cubicBezTo>
                <a:cubicBezTo>
                  <a:pt x="31731560" y="14800876"/>
                  <a:pt x="31808636" y="15266356"/>
                  <a:pt x="31962790" y="15695565"/>
                </a:cubicBezTo>
                <a:cubicBezTo>
                  <a:pt x="32116940" y="16124774"/>
                  <a:pt x="32339102" y="16496554"/>
                  <a:pt x="32629272" y="16810905"/>
                </a:cubicBezTo>
                <a:cubicBezTo>
                  <a:pt x="32919440" y="17125255"/>
                  <a:pt x="33270064" y="17370086"/>
                  <a:pt x="33681136" y="17545396"/>
                </a:cubicBezTo>
                <a:cubicBezTo>
                  <a:pt x="34092210" y="17720707"/>
                  <a:pt x="34554668" y="17808362"/>
                  <a:pt x="35068510" y="17808362"/>
                </a:cubicBezTo>
                <a:cubicBezTo>
                  <a:pt x="35576306" y="17808362"/>
                  <a:pt x="36035744" y="17720707"/>
                  <a:pt x="36446816" y="17545396"/>
                </a:cubicBezTo>
                <a:cubicBezTo>
                  <a:pt x="36857890" y="17370086"/>
                  <a:pt x="37208512" y="17125255"/>
                  <a:pt x="37498680" y="16810905"/>
                </a:cubicBezTo>
                <a:cubicBezTo>
                  <a:pt x="37788850" y="16496554"/>
                  <a:pt x="38011010" y="16124774"/>
                  <a:pt x="38165164" y="15695565"/>
                </a:cubicBezTo>
                <a:cubicBezTo>
                  <a:pt x="38319316" y="15266356"/>
                  <a:pt x="38396392" y="14800876"/>
                  <a:pt x="38396392" y="14299125"/>
                </a:cubicBezTo>
                <a:cubicBezTo>
                  <a:pt x="38396392" y="13791328"/>
                  <a:pt x="38319316" y="13322825"/>
                  <a:pt x="38165164" y="12893616"/>
                </a:cubicBezTo>
                <a:cubicBezTo>
                  <a:pt x="38011010" y="12464406"/>
                  <a:pt x="37788850" y="12094137"/>
                  <a:pt x="37498680" y="11782809"/>
                </a:cubicBezTo>
                <a:cubicBezTo>
                  <a:pt x="37208512" y="11471482"/>
                  <a:pt x="36857890" y="11226651"/>
                  <a:pt x="36446816" y="11048318"/>
                </a:cubicBezTo>
                <a:cubicBezTo>
                  <a:pt x="36035744" y="10869985"/>
                  <a:pt x="35576306" y="10780818"/>
                  <a:pt x="35068510" y="10780818"/>
                </a:cubicBezTo>
                <a:close/>
                <a:moveTo>
                  <a:pt x="21381086" y="10780818"/>
                </a:moveTo>
                <a:cubicBezTo>
                  <a:pt x="20867244" y="10780818"/>
                  <a:pt x="20404787" y="10869985"/>
                  <a:pt x="19993713" y="11048318"/>
                </a:cubicBezTo>
                <a:cubicBezTo>
                  <a:pt x="19582639" y="11226651"/>
                  <a:pt x="19232018" y="11471482"/>
                  <a:pt x="18941848" y="11782809"/>
                </a:cubicBezTo>
                <a:cubicBezTo>
                  <a:pt x="18651678" y="12094137"/>
                  <a:pt x="18429517" y="12464406"/>
                  <a:pt x="18275365" y="12893616"/>
                </a:cubicBezTo>
                <a:cubicBezTo>
                  <a:pt x="18121212" y="13322825"/>
                  <a:pt x="18044136" y="13791328"/>
                  <a:pt x="18044136" y="14299125"/>
                </a:cubicBezTo>
                <a:cubicBezTo>
                  <a:pt x="18044136" y="14800876"/>
                  <a:pt x="18121212" y="15266356"/>
                  <a:pt x="18275365" y="15695565"/>
                </a:cubicBezTo>
                <a:cubicBezTo>
                  <a:pt x="18429517" y="16124774"/>
                  <a:pt x="18651678" y="16496554"/>
                  <a:pt x="18941848" y="16810905"/>
                </a:cubicBezTo>
                <a:cubicBezTo>
                  <a:pt x="19232018" y="17125255"/>
                  <a:pt x="19582639" y="17370086"/>
                  <a:pt x="19993713" y="17545396"/>
                </a:cubicBezTo>
                <a:cubicBezTo>
                  <a:pt x="20404787" y="17720707"/>
                  <a:pt x="20867244" y="17808362"/>
                  <a:pt x="21381086" y="17808362"/>
                </a:cubicBezTo>
                <a:cubicBezTo>
                  <a:pt x="21888883" y="17808362"/>
                  <a:pt x="22348318" y="17720707"/>
                  <a:pt x="22759393" y="17545396"/>
                </a:cubicBezTo>
                <a:cubicBezTo>
                  <a:pt x="23170465" y="17370086"/>
                  <a:pt x="23521088" y="17125255"/>
                  <a:pt x="23811257" y="16810905"/>
                </a:cubicBezTo>
                <a:cubicBezTo>
                  <a:pt x="24101427" y="16496554"/>
                  <a:pt x="24323587" y="16124774"/>
                  <a:pt x="24477740" y="15695565"/>
                </a:cubicBezTo>
                <a:cubicBezTo>
                  <a:pt x="24631892" y="15266356"/>
                  <a:pt x="24708969" y="14800876"/>
                  <a:pt x="24708969" y="14299125"/>
                </a:cubicBezTo>
                <a:cubicBezTo>
                  <a:pt x="24708969" y="13791328"/>
                  <a:pt x="24631892" y="13322825"/>
                  <a:pt x="24477740" y="12893616"/>
                </a:cubicBezTo>
                <a:cubicBezTo>
                  <a:pt x="24323587" y="12464406"/>
                  <a:pt x="24101427" y="12094137"/>
                  <a:pt x="23811257" y="11782809"/>
                </a:cubicBezTo>
                <a:cubicBezTo>
                  <a:pt x="23521088" y="11471482"/>
                  <a:pt x="23170465" y="11226651"/>
                  <a:pt x="22759393" y="11048318"/>
                </a:cubicBezTo>
                <a:cubicBezTo>
                  <a:pt x="22348318" y="10869985"/>
                  <a:pt x="21888883" y="10780818"/>
                  <a:pt x="21381086" y="10780818"/>
                </a:cubicBezTo>
                <a:close/>
                <a:moveTo>
                  <a:pt x="0" y="0"/>
                </a:moveTo>
                <a:lnTo>
                  <a:pt x="55168800" y="0"/>
                </a:lnTo>
                <a:lnTo>
                  <a:pt x="55168800" y="29057600"/>
                </a:lnTo>
                <a:lnTo>
                  <a:pt x="0" y="290576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1400" b="1" dirty="0"/>
          </a:p>
        </p:txBody>
      </p:sp>
    </p:spTree>
    <p:extLst>
      <p:ext uri="{BB962C8B-B14F-4D97-AF65-F5344CB8AC3E}">
        <p14:creationId xmlns:p14="http://schemas.microsoft.com/office/powerpoint/2010/main" val="671494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1B3563"/>
            </a:gs>
            <a:gs pos="100000">
              <a:srgbClr val="14BED1"/>
            </a:gs>
          </a:gsLst>
          <a:lin ang="18900000" scaled="1"/>
          <a:tileRect/>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77B14A5-C51E-4A47-3466-267812002993}"/>
              </a:ext>
            </a:extLst>
          </p:cNvPr>
          <p:cNvGrpSpPr/>
          <p:nvPr/>
        </p:nvGrpSpPr>
        <p:grpSpPr>
          <a:xfrm>
            <a:off x="-1732781" y="-217744"/>
            <a:ext cx="13486248" cy="7293488"/>
            <a:chOff x="-1732781" y="-217744"/>
            <a:chExt cx="13486248" cy="7293488"/>
          </a:xfrm>
        </p:grpSpPr>
        <p:sp>
          <p:nvSpPr>
            <p:cNvPr id="13" name="Block Arc 12">
              <a:extLst>
                <a:ext uri="{FF2B5EF4-FFF2-40B4-BE49-F238E27FC236}">
                  <a16:creationId xmlns:a16="http://schemas.microsoft.com/office/drawing/2014/main" id="{60284AA9-41E1-75D1-80F3-8C48C9B10307}"/>
                </a:ext>
              </a:extLst>
            </p:cNvPr>
            <p:cNvSpPr/>
            <p:nvPr/>
          </p:nvSpPr>
          <p:spPr>
            <a:xfrm>
              <a:off x="-1732781" y="-217744"/>
              <a:ext cx="7293488" cy="7293488"/>
            </a:xfrm>
            <a:prstGeom prst="blockArc">
              <a:avLst>
                <a:gd name="adj1" fmla="val 18900000"/>
                <a:gd name="adj2" fmla="val 2700000"/>
                <a:gd name="adj3" fmla="val 296"/>
              </a:avLst>
            </a:prstGeom>
            <a:noFill/>
            <a:ln w="57150">
              <a:solidFill>
                <a:schemeClr val="bg1"/>
              </a:solidFill>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5AC206FA-2A24-E1E4-3867-6586024265AB}"/>
                </a:ext>
              </a:extLst>
            </p:cNvPr>
            <p:cNvSpPr/>
            <p:nvPr/>
          </p:nvSpPr>
          <p:spPr>
            <a:xfrm>
              <a:off x="5004704" y="1136253"/>
              <a:ext cx="6748763" cy="833607"/>
            </a:xfrm>
            <a:custGeom>
              <a:avLst/>
              <a:gdLst>
                <a:gd name="connsiteX0" fmla="*/ 0 w 6748763"/>
                <a:gd name="connsiteY0" fmla="*/ 0 h 833607"/>
                <a:gd name="connsiteX1" fmla="*/ 6748763 w 6748763"/>
                <a:gd name="connsiteY1" fmla="*/ 0 h 833607"/>
                <a:gd name="connsiteX2" fmla="*/ 6748763 w 6748763"/>
                <a:gd name="connsiteY2" fmla="*/ 833607 h 833607"/>
                <a:gd name="connsiteX3" fmla="*/ 0 w 6748763"/>
                <a:gd name="connsiteY3" fmla="*/ 833607 h 833607"/>
                <a:gd name="connsiteX4" fmla="*/ 0 w 674876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8763" h="833607">
                  <a:moveTo>
                    <a:pt x="0" y="0"/>
                  </a:moveTo>
                  <a:lnTo>
                    <a:pt x="6748763" y="0"/>
                  </a:lnTo>
                  <a:lnTo>
                    <a:pt x="6748763" y="833607"/>
                  </a:lnTo>
                  <a:lnTo>
                    <a:pt x="0" y="833607"/>
                  </a:lnTo>
                  <a:lnTo>
                    <a:pt x="0" y="0"/>
                  </a:lnTo>
                  <a:close/>
                </a:path>
              </a:pathLst>
            </a:custGeom>
            <a:solidFill>
              <a:srgbClr val="C00000"/>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provide a wireless method</a:t>
              </a:r>
              <a:endParaRPr lang="en-US" sz="2500" kern="1200" dirty="0"/>
            </a:p>
          </p:txBody>
        </p:sp>
        <p:sp>
          <p:nvSpPr>
            <p:cNvPr id="15" name="Oval 14">
              <a:extLst>
                <a:ext uri="{FF2B5EF4-FFF2-40B4-BE49-F238E27FC236}">
                  <a16:creationId xmlns:a16="http://schemas.microsoft.com/office/drawing/2014/main" id="{E409D870-6B83-E62E-A7F2-5CD2DA1634C9}"/>
                </a:ext>
              </a:extLst>
            </p:cNvPr>
            <p:cNvSpPr/>
            <p:nvPr/>
          </p:nvSpPr>
          <p:spPr>
            <a:xfrm>
              <a:off x="4483700" y="1032052"/>
              <a:ext cx="1042009" cy="1042009"/>
            </a:xfrm>
            <a:prstGeom prst="ellipse">
              <a:avLst/>
            </a:prstGeom>
            <a:ln>
              <a:solidFill>
                <a:srgbClr val="C00000"/>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153A9F49-4392-FCBB-FE09-FC0E4F493CE0}"/>
                </a:ext>
              </a:extLst>
            </p:cNvPr>
            <p:cNvSpPr/>
            <p:nvPr/>
          </p:nvSpPr>
          <p:spPr>
            <a:xfrm>
              <a:off x="5482631" y="2386881"/>
              <a:ext cx="6270836" cy="833607"/>
            </a:xfrm>
            <a:custGeom>
              <a:avLst/>
              <a:gdLst>
                <a:gd name="connsiteX0" fmla="*/ 0 w 6270836"/>
                <a:gd name="connsiteY0" fmla="*/ 0 h 833607"/>
                <a:gd name="connsiteX1" fmla="*/ 6270836 w 6270836"/>
                <a:gd name="connsiteY1" fmla="*/ 0 h 833607"/>
                <a:gd name="connsiteX2" fmla="*/ 6270836 w 6270836"/>
                <a:gd name="connsiteY2" fmla="*/ 833607 h 833607"/>
                <a:gd name="connsiteX3" fmla="*/ 0 w 6270836"/>
                <a:gd name="connsiteY3" fmla="*/ 833607 h 833607"/>
                <a:gd name="connsiteX4" fmla="*/ 0 w 627083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836" h="833607">
                  <a:moveTo>
                    <a:pt x="0" y="0"/>
                  </a:moveTo>
                  <a:lnTo>
                    <a:pt x="6270836" y="0"/>
                  </a:lnTo>
                  <a:lnTo>
                    <a:pt x="6270836" y="833607"/>
                  </a:lnTo>
                  <a:lnTo>
                    <a:pt x="0" y="833607"/>
                  </a:lnTo>
                  <a:lnTo>
                    <a:pt x="0" y="0"/>
                  </a:lnTo>
                  <a:close/>
                </a:path>
              </a:pathLst>
            </a:custGeom>
            <a:solidFill>
              <a:srgbClr val="002060"/>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enable remote control of the robot</a:t>
              </a:r>
              <a:endParaRPr lang="en-US" sz="2500" kern="1200" dirty="0"/>
            </a:p>
          </p:txBody>
        </p:sp>
        <p:sp>
          <p:nvSpPr>
            <p:cNvPr id="17" name="Oval 16">
              <a:extLst>
                <a:ext uri="{FF2B5EF4-FFF2-40B4-BE49-F238E27FC236}">
                  <a16:creationId xmlns:a16="http://schemas.microsoft.com/office/drawing/2014/main" id="{08CA5BE6-DF4E-B25D-B23D-3F4DEFAC1550}"/>
                </a:ext>
              </a:extLst>
            </p:cNvPr>
            <p:cNvSpPr/>
            <p:nvPr/>
          </p:nvSpPr>
          <p:spPr>
            <a:xfrm>
              <a:off x="4961626" y="2282680"/>
              <a:ext cx="1042009" cy="1042009"/>
            </a:xfrm>
            <a:prstGeom prst="ellipse">
              <a:avLst/>
            </a:prstGeom>
            <a:ln>
              <a:solidFill>
                <a:srgbClr val="1B3563"/>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059EDDC2-0EFA-C4C0-E5D0-69A53D938806}"/>
                </a:ext>
              </a:extLst>
            </p:cNvPr>
            <p:cNvSpPr/>
            <p:nvPr/>
          </p:nvSpPr>
          <p:spPr>
            <a:xfrm>
              <a:off x="5482631" y="3637509"/>
              <a:ext cx="6270836" cy="833607"/>
            </a:xfrm>
            <a:custGeom>
              <a:avLst/>
              <a:gdLst>
                <a:gd name="connsiteX0" fmla="*/ 0 w 6270836"/>
                <a:gd name="connsiteY0" fmla="*/ 0 h 833607"/>
                <a:gd name="connsiteX1" fmla="*/ 6270836 w 6270836"/>
                <a:gd name="connsiteY1" fmla="*/ 0 h 833607"/>
                <a:gd name="connsiteX2" fmla="*/ 6270836 w 6270836"/>
                <a:gd name="connsiteY2" fmla="*/ 833607 h 833607"/>
                <a:gd name="connsiteX3" fmla="*/ 0 w 6270836"/>
                <a:gd name="connsiteY3" fmla="*/ 833607 h 833607"/>
                <a:gd name="connsiteX4" fmla="*/ 0 w 627083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836" h="833607">
                  <a:moveTo>
                    <a:pt x="0" y="0"/>
                  </a:moveTo>
                  <a:lnTo>
                    <a:pt x="6270836" y="0"/>
                  </a:lnTo>
                  <a:lnTo>
                    <a:pt x="6270836" y="833607"/>
                  </a:lnTo>
                  <a:lnTo>
                    <a:pt x="0" y="833607"/>
                  </a:lnTo>
                  <a:lnTo>
                    <a:pt x="0" y="0"/>
                  </a:lnTo>
                  <a:close/>
                </a:path>
              </a:pathLst>
            </a:custGeom>
            <a:solidFill>
              <a:srgbClr val="FFC000"/>
            </a:solidFill>
          </p:spPr>
          <p:style>
            <a:lnRef idx="0">
              <a:schemeClr val="lt1">
                <a:hueOff val="0"/>
                <a:satOff val="0"/>
                <a:lumOff val="0"/>
                <a:alphaOff val="0"/>
              </a:schemeClr>
            </a:lnRef>
            <a:fillRef idx="3">
              <a:scrgbClr r="0" g="0" b="0"/>
            </a:fillRef>
            <a:effectRef idx="3">
              <a:schemeClr val="accent4">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allow for greater flexibility in controlling</a:t>
              </a:r>
              <a:endParaRPr lang="en-US" sz="2500" kern="1200" dirty="0"/>
            </a:p>
          </p:txBody>
        </p:sp>
        <p:sp>
          <p:nvSpPr>
            <p:cNvPr id="19" name="Oval 18">
              <a:extLst>
                <a:ext uri="{FF2B5EF4-FFF2-40B4-BE49-F238E27FC236}">
                  <a16:creationId xmlns:a16="http://schemas.microsoft.com/office/drawing/2014/main" id="{0173E86F-0524-8302-65B2-C8091942C466}"/>
                </a:ext>
              </a:extLst>
            </p:cNvPr>
            <p:cNvSpPr/>
            <p:nvPr/>
          </p:nvSpPr>
          <p:spPr>
            <a:xfrm>
              <a:off x="4961626" y="3533308"/>
              <a:ext cx="1042009" cy="1042009"/>
            </a:xfrm>
            <a:prstGeom prst="ellipse">
              <a:avLst/>
            </a:prstGeom>
            <a:ln>
              <a:solidFill>
                <a:srgbClr val="FFC000"/>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0" name="Freeform: Shape 19">
              <a:extLst>
                <a:ext uri="{FF2B5EF4-FFF2-40B4-BE49-F238E27FC236}">
                  <a16:creationId xmlns:a16="http://schemas.microsoft.com/office/drawing/2014/main" id="{283313A8-4894-448C-0D8D-BD34980AE5A2}"/>
                </a:ext>
              </a:extLst>
            </p:cNvPr>
            <p:cNvSpPr/>
            <p:nvPr/>
          </p:nvSpPr>
          <p:spPr>
            <a:xfrm>
              <a:off x="5004704" y="4888138"/>
              <a:ext cx="6748763" cy="833607"/>
            </a:xfrm>
            <a:custGeom>
              <a:avLst/>
              <a:gdLst>
                <a:gd name="connsiteX0" fmla="*/ 0 w 6748763"/>
                <a:gd name="connsiteY0" fmla="*/ 0 h 833607"/>
                <a:gd name="connsiteX1" fmla="*/ 6748763 w 6748763"/>
                <a:gd name="connsiteY1" fmla="*/ 0 h 833607"/>
                <a:gd name="connsiteX2" fmla="*/ 6748763 w 6748763"/>
                <a:gd name="connsiteY2" fmla="*/ 833607 h 833607"/>
                <a:gd name="connsiteX3" fmla="*/ 0 w 6748763"/>
                <a:gd name="connsiteY3" fmla="*/ 833607 h 833607"/>
                <a:gd name="connsiteX4" fmla="*/ 0 w 674876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8763" h="833607">
                  <a:moveTo>
                    <a:pt x="0" y="0"/>
                  </a:moveTo>
                  <a:lnTo>
                    <a:pt x="6748763" y="0"/>
                  </a:lnTo>
                  <a:lnTo>
                    <a:pt x="6748763" y="833607"/>
                  </a:lnTo>
                  <a:lnTo>
                    <a:pt x="0" y="833607"/>
                  </a:lnTo>
                  <a:lnTo>
                    <a:pt x="0" y="0"/>
                  </a:lnTo>
                  <a:close/>
                </a:path>
              </a:pathLst>
            </a:custGeom>
            <a:solidFill>
              <a:srgbClr val="7030A0"/>
            </a:solidFill>
          </p:spPr>
          <p:style>
            <a:lnRef idx="0">
              <a:schemeClr val="lt1">
                <a:hueOff val="0"/>
                <a:satOff val="0"/>
                <a:lumOff val="0"/>
                <a:alphaOff val="0"/>
              </a:schemeClr>
            </a:lnRef>
            <a:fillRef idx="3">
              <a:scrgbClr r="0" g="0" b="0"/>
            </a:fillRef>
            <a:effectRef idx="3">
              <a:schemeClr val="accent5">
                <a:hueOff val="0"/>
                <a:satOff val="0"/>
                <a:lumOff val="0"/>
                <a:alphaOff val="0"/>
              </a:schemeClr>
            </a:effectRef>
            <a:fontRef idx="minor">
              <a:schemeClr val="lt1"/>
            </a:fontRef>
          </p:style>
          <p:txBody>
            <a:bodyPr spcFirstLastPara="0" vert="horz" wrap="square" lIns="661676" tIns="63500" rIns="63500" bIns="63500" numCol="1" spcCol="1270" anchor="ctr" anchorCtr="0">
              <a:noAutofit/>
            </a:bodyPr>
            <a:lstStyle/>
            <a:p>
              <a:pPr marL="0" lvl="0" indent="0" algn="l" defTabSz="1111250">
                <a:lnSpc>
                  <a:spcPct val="90000"/>
                </a:lnSpc>
                <a:spcBef>
                  <a:spcPct val="0"/>
                </a:spcBef>
                <a:spcAft>
                  <a:spcPct val="35000"/>
                </a:spcAft>
                <a:buNone/>
              </a:pPr>
              <a:r>
                <a:rPr lang="en-GB" sz="2500" kern="1200" dirty="0"/>
                <a:t>To make the robot more accessible to users</a:t>
              </a:r>
              <a:endParaRPr lang="en-US" sz="2500" kern="1200" dirty="0"/>
            </a:p>
          </p:txBody>
        </p:sp>
        <p:sp>
          <p:nvSpPr>
            <p:cNvPr id="21" name="Oval 20">
              <a:extLst>
                <a:ext uri="{FF2B5EF4-FFF2-40B4-BE49-F238E27FC236}">
                  <a16:creationId xmlns:a16="http://schemas.microsoft.com/office/drawing/2014/main" id="{DA3A62FC-B6B1-0CDE-D441-4888727677CC}"/>
                </a:ext>
              </a:extLst>
            </p:cNvPr>
            <p:cNvSpPr/>
            <p:nvPr/>
          </p:nvSpPr>
          <p:spPr>
            <a:xfrm>
              <a:off x="4483700" y="4783937"/>
              <a:ext cx="1042009" cy="1042009"/>
            </a:xfrm>
            <a:prstGeom prst="ellipse">
              <a:avLst/>
            </a:prstGeom>
            <a:ln>
              <a:solidFill>
                <a:srgbClr val="7030A0"/>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sp>
        <p:nvSpPr>
          <p:cNvPr id="7" name="Oval 6">
            <a:extLst>
              <a:ext uri="{FF2B5EF4-FFF2-40B4-BE49-F238E27FC236}">
                <a16:creationId xmlns:a16="http://schemas.microsoft.com/office/drawing/2014/main" id="{9EC08A4C-4CD2-27A9-1A75-A49AE34D8485}"/>
              </a:ext>
            </a:extLst>
          </p:cNvPr>
          <p:cNvSpPr/>
          <p:nvPr/>
        </p:nvSpPr>
        <p:spPr>
          <a:xfrm>
            <a:off x="-1314450" y="247649"/>
            <a:ext cx="6057900" cy="63627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149AA2-D994-E7A6-8B3C-5234757F4317}"/>
              </a:ext>
            </a:extLst>
          </p:cNvPr>
          <p:cNvSpPr txBox="1"/>
          <p:nvPr/>
        </p:nvSpPr>
        <p:spPr>
          <a:xfrm>
            <a:off x="4788206" y="1248453"/>
            <a:ext cx="447675" cy="707886"/>
          </a:xfrm>
          <a:prstGeom prst="rect">
            <a:avLst/>
          </a:prstGeom>
          <a:noFill/>
        </p:spPr>
        <p:txBody>
          <a:bodyPr wrap="square" rtlCol="0">
            <a:spAutoFit/>
          </a:bodyPr>
          <a:lstStyle/>
          <a:p>
            <a:r>
              <a:rPr lang="en-US" sz="4000" b="1" dirty="0"/>
              <a:t>1</a:t>
            </a:r>
          </a:p>
        </p:txBody>
      </p:sp>
      <p:sp>
        <p:nvSpPr>
          <p:cNvPr id="9" name="TextBox 8">
            <a:extLst>
              <a:ext uri="{FF2B5EF4-FFF2-40B4-BE49-F238E27FC236}">
                <a16:creationId xmlns:a16="http://schemas.microsoft.com/office/drawing/2014/main" id="{43C94004-DA2D-947D-790C-CF75D3775917}"/>
              </a:ext>
            </a:extLst>
          </p:cNvPr>
          <p:cNvSpPr txBox="1"/>
          <p:nvPr/>
        </p:nvSpPr>
        <p:spPr>
          <a:xfrm>
            <a:off x="5276850" y="2460423"/>
            <a:ext cx="447675" cy="707886"/>
          </a:xfrm>
          <a:prstGeom prst="rect">
            <a:avLst/>
          </a:prstGeom>
          <a:noFill/>
        </p:spPr>
        <p:txBody>
          <a:bodyPr wrap="square" rtlCol="0">
            <a:spAutoFit/>
          </a:bodyPr>
          <a:lstStyle/>
          <a:p>
            <a:r>
              <a:rPr lang="en-US" sz="4000" b="1" dirty="0"/>
              <a:t>2</a:t>
            </a:r>
          </a:p>
        </p:txBody>
      </p:sp>
      <p:sp>
        <p:nvSpPr>
          <p:cNvPr id="10" name="TextBox 9">
            <a:extLst>
              <a:ext uri="{FF2B5EF4-FFF2-40B4-BE49-F238E27FC236}">
                <a16:creationId xmlns:a16="http://schemas.microsoft.com/office/drawing/2014/main" id="{8E18ABB7-F34B-E629-2EF1-A4C361F63868}"/>
              </a:ext>
            </a:extLst>
          </p:cNvPr>
          <p:cNvSpPr txBox="1"/>
          <p:nvPr/>
        </p:nvSpPr>
        <p:spPr>
          <a:xfrm>
            <a:off x="5276849" y="3765348"/>
            <a:ext cx="447675" cy="707886"/>
          </a:xfrm>
          <a:prstGeom prst="rect">
            <a:avLst/>
          </a:prstGeom>
          <a:noFill/>
        </p:spPr>
        <p:txBody>
          <a:bodyPr wrap="square" rtlCol="0">
            <a:spAutoFit/>
          </a:bodyPr>
          <a:lstStyle/>
          <a:p>
            <a:r>
              <a:rPr lang="en-US" sz="4000" b="1" dirty="0"/>
              <a:t>3</a:t>
            </a:r>
          </a:p>
        </p:txBody>
      </p:sp>
      <p:sp>
        <p:nvSpPr>
          <p:cNvPr id="11" name="TextBox 10">
            <a:extLst>
              <a:ext uri="{FF2B5EF4-FFF2-40B4-BE49-F238E27FC236}">
                <a16:creationId xmlns:a16="http://schemas.microsoft.com/office/drawing/2014/main" id="{7378D7F1-81C0-2C32-DB0F-FDAAD674CF8D}"/>
              </a:ext>
            </a:extLst>
          </p:cNvPr>
          <p:cNvSpPr txBox="1"/>
          <p:nvPr/>
        </p:nvSpPr>
        <p:spPr>
          <a:xfrm>
            <a:off x="4786312" y="4969015"/>
            <a:ext cx="447675" cy="707886"/>
          </a:xfrm>
          <a:prstGeom prst="rect">
            <a:avLst/>
          </a:prstGeom>
          <a:noFill/>
        </p:spPr>
        <p:txBody>
          <a:bodyPr wrap="square" rtlCol="0">
            <a:spAutoFit/>
          </a:bodyPr>
          <a:lstStyle/>
          <a:p>
            <a:r>
              <a:rPr lang="en-US" sz="4000" b="1" dirty="0"/>
              <a:t>4</a:t>
            </a:r>
          </a:p>
        </p:txBody>
      </p:sp>
      <p:sp>
        <p:nvSpPr>
          <p:cNvPr id="4" name="Oval 3">
            <a:extLst>
              <a:ext uri="{FF2B5EF4-FFF2-40B4-BE49-F238E27FC236}">
                <a16:creationId xmlns:a16="http://schemas.microsoft.com/office/drawing/2014/main" id="{0746DF7C-576D-152F-2C5B-E2A605695CF7}"/>
              </a:ext>
            </a:extLst>
          </p:cNvPr>
          <p:cNvSpPr/>
          <p:nvPr/>
        </p:nvSpPr>
        <p:spPr>
          <a:xfrm>
            <a:off x="-833027" y="638655"/>
            <a:ext cx="5593976" cy="5580688"/>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745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1331"/>
        <p:cNvGrpSpPr/>
        <p:nvPr/>
      </p:nvGrpSpPr>
      <p:grpSpPr>
        <a:xfrm>
          <a:off x="0" y="0"/>
          <a:ext cx="0" cy="0"/>
          <a:chOff x="0" y="0"/>
          <a:chExt cx="0" cy="0"/>
        </a:xfrm>
      </p:grpSpPr>
      <p:sp>
        <p:nvSpPr>
          <p:cNvPr id="1332" name="Google Shape;1332;p43"/>
          <p:cNvSpPr txBox="1">
            <a:spLocks noGrp="1"/>
          </p:cNvSpPr>
          <p:nvPr>
            <p:ph type="title"/>
          </p:nvPr>
        </p:nvSpPr>
        <p:spPr>
          <a:xfrm>
            <a:off x="491280" y="4278551"/>
            <a:ext cx="5266283" cy="711629"/>
          </a:xfrm>
          <a:prstGeom prst="rect">
            <a:avLst/>
          </a:prstGeom>
        </p:spPr>
        <p:txBody>
          <a:bodyPr spcFirstLastPara="1" vert="horz" wrap="square" lIns="0" tIns="0" rIns="0" bIns="0" rtlCol="0" anchor="b" anchorCtr="0">
            <a:noAutofit/>
          </a:bodyPr>
          <a:lstStyle/>
          <a:p>
            <a:pPr algn="ctr"/>
            <a:r>
              <a:rPr lang="en" sz="6000" dirty="0">
                <a:solidFill>
                  <a:schemeClr val="bg1"/>
                </a:solidFill>
              </a:rPr>
              <a:t>Features of Bluetooth Control</a:t>
            </a:r>
            <a:endParaRPr sz="6000" dirty="0">
              <a:solidFill>
                <a:schemeClr val="bg1"/>
              </a:solidFill>
            </a:endParaRPr>
          </a:p>
        </p:txBody>
      </p:sp>
      <p:grpSp>
        <p:nvGrpSpPr>
          <p:cNvPr id="1334" name="Google Shape;1334;p43"/>
          <p:cNvGrpSpPr/>
          <p:nvPr/>
        </p:nvGrpSpPr>
        <p:grpSpPr>
          <a:xfrm>
            <a:off x="6096000" y="1848744"/>
            <a:ext cx="5274046" cy="4114026"/>
            <a:chOff x="3778727" y="4460423"/>
            <a:chExt cx="720160" cy="457866"/>
          </a:xfrm>
        </p:grpSpPr>
        <p:sp>
          <p:nvSpPr>
            <p:cNvPr id="1337" name="Google Shape;1337;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rgbClr val="C00000"/>
            </a:solidFill>
            <a:ln>
              <a:noFill/>
            </a:ln>
          </p:spPr>
          <p:txBody>
            <a:bodyPr spcFirstLastPara="1" wrap="square" lIns="91433" tIns="45700" rIns="91433" bIns="45700" anchor="ctr" anchorCtr="0">
              <a:noAutofit/>
            </a:bodyPr>
            <a:lstStyle/>
            <a:p>
              <a:pPr algn="ctr">
                <a:buClr>
                  <a:schemeClr val="dk1"/>
                </a:buClr>
                <a:buSzPts val="1400"/>
              </a:pPr>
              <a:r>
                <a:rPr lang="en" sz="2400" b="1" dirty="0">
                  <a:solidFill>
                    <a:schemeClr val="lt1"/>
                  </a:solidFill>
                  <a:latin typeface="Catamaran"/>
                  <a:ea typeface="Catamaran"/>
                  <a:cs typeface="Catamaran"/>
                  <a:sym typeface="Catamaran"/>
                </a:rPr>
                <a:t>Wireless Control</a:t>
              </a:r>
              <a:endParaRPr sz="2400" b="1" dirty="0">
                <a:solidFill>
                  <a:schemeClr val="lt1"/>
                </a:solidFill>
                <a:latin typeface="Catamaran"/>
                <a:ea typeface="Catamaran"/>
                <a:cs typeface="Catamaran"/>
                <a:sym typeface="Catamaran"/>
              </a:endParaRPr>
            </a:p>
          </p:txBody>
        </p:sp>
        <p:sp>
          <p:nvSpPr>
            <p:cNvPr id="1338" name="Google Shape;1338;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rgbClr val="92D050"/>
            </a:solidFill>
            <a:ln>
              <a:noFill/>
            </a:ln>
          </p:spPr>
          <p:txBody>
            <a:bodyPr spcFirstLastPara="1" wrap="square" lIns="91433" tIns="45700" rIns="91433" bIns="45700" anchor="ctr" anchorCtr="0">
              <a:noAutofit/>
            </a:bodyPr>
            <a:lstStyle/>
            <a:p>
              <a:pPr algn="ctr">
                <a:buClr>
                  <a:schemeClr val="dk1"/>
                </a:buClr>
                <a:buSzPts val="1400"/>
              </a:pPr>
              <a:r>
                <a:rPr lang="en" sz="2000" b="1" dirty="0">
                  <a:solidFill>
                    <a:schemeClr val="lt1"/>
                  </a:solidFill>
                  <a:latin typeface="Catamaran"/>
                  <a:ea typeface="Catamaran"/>
                  <a:cs typeface="Catamaran"/>
                  <a:sym typeface="Catamaran"/>
                </a:rPr>
                <a:t>Lower Power Simulation</a:t>
              </a:r>
              <a:endParaRPr sz="2000" b="1" dirty="0">
                <a:solidFill>
                  <a:schemeClr val="lt1"/>
                </a:solidFill>
                <a:latin typeface="Catamaran"/>
                <a:ea typeface="Catamaran"/>
                <a:cs typeface="Catamaran"/>
                <a:sym typeface="Catamaran"/>
              </a:endParaRPr>
            </a:p>
          </p:txBody>
        </p:sp>
        <p:sp>
          <p:nvSpPr>
            <p:cNvPr id="1339" name="Google Shape;1339;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rgbClr val="FFC000"/>
            </a:solidFill>
            <a:ln>
              <a:noFill/>
            </a:ln>
          </p:spPr>
          <p:txBody>
            <a:bodyPr spcFirstLastPara="1" wrap="square" lIns="91433" tIns="45700" rIns="91433" bIns="45700" anchor="ctr" anchorCtr="0">
              <a:noAutofit/>
            </a:bodyPr>
            <a:lstStyle/>
            <a:p>
              <a:pPr algn="ctr">
                <a:buClr>
                  <a:schemeClr val="dk1"/>
                </a:buClr>
                <a:buSzPts val="1400"/>
              </a:pPr>
              <a:r>
                <a:rPr lang="en" sz="2000" b="1" dirty="0">
                  <a:solidFill>
                    <a:schemeClr val="lt1"/>
                  </a:solidFill>
                  <a:latin typeface="Catamaran"/>
                  <a:ea typeface="Catamaran"/>
                  <a:cs typeface="Catamaran"/>
                  <a:sym typeface="Catamaran"/>
                </a:rPr>
                <a:t>SmartPhone Compatibility</a:t>
              </a:r>
              <a:endParaRPr sz="2000" b="1" dirty="0">
                <a:solidFill>
                  <a:schemeClr val="lt1"/>
                </a:solidFill>
                <a:latin typeface="Catamaran"/>
                <a:ea typeface="Catamaran"/>
                <a:cs typeface="Catamaran"/>
                <a:sym typeface="Catamaran"/>
              </a:endParaRPr>
            </a:p>
          </p:txBody>
        </p:sp>
        <p:sp>
          <p:nvSpPr>
            <p:cNvPr id="1340" name="Google Shape;1340;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rgbClr val="00B0F0"/>
            </a:solidFill>
            <a:ln>
              <a:noFill/>
            </a:ln>
          </p:spPr>
          <p:txBody>
            <a:bodyPr spcFirstLastPara="1" wrap="square" lIns="91433" tIns="45700" rIns="91433" bIns="45700" anchor="ctr" anchorCtr="0">
              <a:noAutofit/>
            </a:bodyPr>
            <a:lstStyle/>
            <a:p>
              <a:pPr algn="ctr">
                <a:buClr>
                  <a:schemeClr val="dk1"/>
                </a:buClr>
                <a:buSzPts val="1400"/>
              </a:pPr>
              <a:r>
                <a:rPr lang="en" sz="2400" b="1" dirty="0">
                  <a:solidFill>
                    <a:schemeClr val="lt1"/>
                  </a:solidFill>
                  <a:latin typeface="Catamaran"/>
                  <a:ea typeface="Catamaran"/>
                  <a:cs typeface="Catamaran"/>
                  <a:sym typeface="Catamaran"/>
                </a:rPr>
                <a:t>Flexibility</a:t>
              </a:r>
              <a:endParaRPr sz="2400" b="1" dirty="0">
                <a:solidFill>
                  <a:schemeClr val="lt1"/>
                </a:solidFill>
                <a:latin typeface="Catamaran"/>
                <a:ea typeface="Catamaran"/>
                <a:cs typeface="Catamaran"/>
                <a:sym typeface="Catamaran"/>
              </a:endParaRPr>
            </a:p>
          </p:txBody>
        </p:sp>
        <p:sp>
          <p:nvSpPr>
            <p:cNvPr id="1341" name="Google Shape;1341;p43"/>
            <p:cNvSpPr/>
            <p:nvPr/>
          </p:nvSpPr>
          <p:spPr>
            <a:xfrm>
              <a:off x="3778727" y="4460423"/>
              <a:ext cx="719100" cy="79200"/>
            </a:xfrm>
            <a:prstGeom prst="ellipse">
              <a:avLst/>
            </a:prstGeom>
            <a:solidFill>
              <a:schemeClr val="lt2"/>
            </a:solidFill>
            <a:ln>
              <a:noFill/>
            </a:ln>
          </p:spPr>
          <p:txBody>
            <a:bodyPr spcFirstLastPara="1" wrap="square" lIns="91433" tIns="45700" rIns="91433" bIns="45700" anchor="ctr" anchorCtr="0">
              <a:noAutofit/>
            </a:bodyPr>
            <a:lstStyle/>
            <a:p>
              <a:pPr algn="ctr">
                <a:buClr>
                  <a:schemeClr val="dk1"/>
                </a:buClr>
                <a:buSzPts val="1400"/>
              </a:pPr>
              <a:endParaRPr sz="1600" b="1">
                <a:solidFill>
                  <a:schemeClr val="lt1"/>
                </a:solidFill>
                <a:latin typeface="Catamaran"/>
                <a:ea typeface="Catamaran"/>
                <a:cs typeface="Catamaran"/>
                <a:sym typeface="Catamaran"/>
              </a:endParaRPr>
            </a:p>
          </p:txBody>
        </p:sp>
      </p:grpSp>
    </p:spTree>
    <p:extLst>
      <p:ext uri="{BB962C8B-B14F-4D97-AF65-F5344CB8AC3E}">
        <p14:creationId xmlns:p14="http://schemas.microsoft.com/office/powerpoint/2010/main" val="21375918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1D30D-4D7B-F965-B3FF-447270FC6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2" y="667985"/>
            <a:ext cx="8443360" cy="5522029"/>
          </a:xfrm>
          <a:prstGeom prst="rect">
            <a:avLst/>
          </a:prstGeom>
        </p:spPr>
      </p:pic>
    </p:spTree>
    <p:extLst>
      <p:ext uri="{BB962C8B-B14F-4D97-AF65-F5344CB8AC3E}">
        <p14:creationId xmlns:p14="http://schemas.microsoft.com/office/powerpoint/2010/main" val="21122179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87"/>
        <p:cNvGrpSpPr/>
        <p:nvPr/>
      </p:nvGrpSpPr>
      <p:grpSpPr>
        <a:xfrm>
          <a:off x="0" y="0"/>
          <a:ext cx="0" cy="0"/>
          <a:chOff x="0" y="0"/>
          <a:chExt cx="0" cy="0"/>
        </a:xfrm>
      </p:grpSpPr>
      <p:pic>
        <p:nvPicPr>
          <p:cNvPr id="88" name="Google Shape;88;p16"/>
          <p:cNvPicPr preferRelativeResize="0"/>
          <p:nvPr/>
        </p:nvPicPr>
        <p:blipFill>
          <a:blip r:embed="rId3">
            <a:extLst>
              <a:ext uri="{28A0092B-C50C-407E-A947-70E740481C1C}">
                <a14:useLocalDpi xmlns:a14="http://schemas.microsoft.com/office/drawing/2010/main" val="0"/>
              </a:ext>
            </a:extLst>
          </a:blip>
          <a:srcRect l="23687" r="23687"/>
          <a:stretch/>
        </p:blipFill>
        <p:spPr>
          <a:xfrm>
            <a:off x="5451936" y="0"/>
            <a:ext cx="6740064" cy="6403857"/>
          </a:xfrm>
          <a:custGeom>
            <a:avLst/>
            <a:gdLst/>
            <a:ahLst/>
            <a:cxnLst/>
            <a:rect l="l" t="t" r="r" b="b"/>
            <a:pathLst>
              <a:path w="21520" h="21514" extrusionOk="0">
                <a:moveTo>
                  <a:pt x="8433" y="0"/>
                </a:moveTo>
                <a:lnTo>
                  <a:pt x="4368" y="4275"/>
                </a:lnTo>
                <a:cubicBezTo>
                  <a:pt x="4052" y="4614"/>
                  <a:pt x="4058" y="5159"/>
                  <a:pt x="4380" y="5492"/>
                </a:cubicBezTo>
                <a:cubicBezTo>
                  <a:pt x="4698" y="5820"/>
                  <a:pt x="5207" y="5820"/>
                  <a:pt x="5525" y="5492"/>
                </a:cubicBezTo>
                <a:lnTo>
                  <a:pt x="10259" y="513"/>
                </a:lnTo>
                <a:cubicBezTo>
                  <a:pt x="10324" y="444"/>
                  <a:pt x="10378" y="363"/>
                  <a:pt x="10417" y="276"/>
                </a:cubicBezTo>
                <a:cubicBezTo>
                  <a:pt x="10457" y="190"/>
                  <a:pt x="10483" y="97"/>
                  <a:pt x="10493" y="0"/>
                </a:cubicBezTo>
                <a:lnTo>
                  <a:pt x="8433" y="0"/>
                </a:lnTo>
                <a:close/>
                <a:moveTo>
                  <a:pt x="11269" y="0"/>
                </a:moveTo>
                <a:lnTo>
                  <a:pt x="4664" y="6947"/>
                </a:lnTo>
                <a:cubicBezTo>
                  <a:pt x="4346" y="7284"/>
                  <a:pt x="4346" y="7825"/>
                  <a:pt x="4664" y="8162"/>
                </a:cubicBezTo>
                <a:cubicBezTo>
                  <a:pt x="4982" y="8498"/>
                  <a:pt x="4982" y="9042"/>
                  <a:pt x="4664" y="9378"/>
                </a:cubicBezTo>
                <a:lnTo>
                  <a:pt x="1767" y="12424"/>
                </a:lnTo>
                <a:cubicBezTo>
                  <a:pt x="1451" y="12763"/>
                  <a:pt x="1456" y="13308"/>
                  <a:pt x="1779" y="13641"/>
                </a:cubicBezTo>
                <a:cubicBezTo>
                  <a:pt x="2097" y="13969"/>
                  <a:pt x="2605" y="13969"/>
                  <a:pt x="2923" y="13641"/>
                </a:cubicBezTo>
                <a:lnTo>
                  <a:pt x="5267" y="11177"/>
                </a:lnTo>
                <a:cubicBezTo>
                  <a:pt x="5591" y="10847"/>
                  <a:pt x="6109" y="10856"/>
                  <a:pt x="6423" y="11197"/>
                </a:cubicBezTo>
                <a:cubicBezTo>
                  <a:pt x="6730" y="11531"/>
                  <a:pt x="6730" y="12058"/>
                  <a:pt x="6423" y="12392"/>
                </a:cubicBezTo>
                <a:lnTo>
                  <a:pt x="4645" y="14263"/>
                </a:lnTo>
                <a:cubicBezTo>
                  <a:pt x="4329" y="14602"/>
                  <a:pt x="4332" y="15147"/>
                  <a:pt x="4654" y="15480"/>
                </a:cubicBezTo>
                <a:cubicBezTo>
                  <a:pt x="4972" y="15808"/>
                  <a:pt x="5483" y="15808"/>
                  <a:pt x="5801" y="15480"/>
                </a:cubicBezTo>
                <a:lnTo>
                  <a:pt x="6130" y="15131"/>
                </a:lnTo>
                <a:cubicBezTo>
                  <a:pt x="6449" y="14796"/>
                  <a:pt x="6967" y="14796"/>
                  <a:pt x="7286" y="15131"/>
                </a:cubicBezTo>
                <a:cubicBezTo>
                  <a:pt x="7606" y="15467"/>
                  <a:pt x="7606" y="16012"/>
                  <a:pt x="7286" y="16348"/>
                </a:cubicBezTo>
                <a:lnTo>
                  <a:pt x="4092" y="19710"/>
                </a:lnTo>
                <a:cubicBezTo>
                  <a:pt x="3772" y="20046"/>
                  <a:pt x="3772" y="20591"/>
                  <a:pt x="4092" y="20927"/>
                </a:cubicBezTo>
                <a:cubicBezTo>
                  <a:pt x="4411" y="21263"/>
                  <a:pt x="4928" y="21262"/>
                  <a:pt x="5248" y="20927"/>
                </a:cubicBezTo>
                <a:lnTo>
                  <a:pt x="10741" y="15146"/>
                </a:lnTo>
                <a:cubicBezTo>
                  <a:pt x="11061" y="14810"/>
                  <a:pt x="11578" y="14810"/>
                  <a:pt x="11898" y="15146"/>
                </a:cubicBezTo>
                <a:cubicBezTo>
                  <a:pt x="12217" y="15482"/>
                  <a:pt x="12217" y="16027"/>
                  <a:pt x="11898" y="16363"/>
                </a:cubicBezTo>
                <a:lnTo>
                  <a:pt x="10784" y="17535"/>
                </a:lnTo>
                <a:cubicBezTo>
                  <a:pt x="10465" y="17871"/>
                  <a:pt x="10465" y="18416"/>
                  <a:pt x="10784" y="18752"/>
                </a:cubicBezTo>
                <a:cubicBezTo>
                  <a:pt x="11103" y="19088"/>
                  <a:pt x="11621" y="19088"/>
                  <a:pt x="11940" y="18752"/>
                </a:cubicBezTo>
                <a:lnTo>
                  <a:pt x="15478" y="15032"/>
                </a:lnTo>
                <a:cubicBezTo>
                  <a:pt x="15807" y="14707"/>
                  <a:pt x="16323" y="14723"/>
                  <a:pt x="16632" y="15069"/>
                </a:cubicBezTo>
                <a:cubicBezTo>
                  <a:pt x="16927" y="15400"/>
                  <a:pt x="16927" y="15915"/>
                  <a:pt x="16632" y="16246"/>
                </a:cubicBezTo>
                <a:lnTo>
                  <a:pt x="14553" y="18433"/>
                </a:lnTo>
                <a:cubicBezTo>
                  <a:pt x="14234" y="18769"/>
                  <a:pt x="14234" y="19314"/>
                  <a:pt x="14553" y="19650"/>
                </a:cubicBezTo>
                <a:cubicBezTo>
                  <a:pt x="14873" y="19986"/>
                  <a:pt x="15390" y="19986"/>
                  <a:pt x="15710" y="19650"/>
                </a:cubicBezTo>
                <a:lnTo>
                  <a:pt x="21518" y="13541"/>
                </a:lnTo>
                <a:lnTo>
                  <a:pt x="21518" y="1379"/>
                </a:lnTo>
                <a:lnTo>
                  <a:pt x="20281" y="2682"/>
                </a:lnTo>
                <a:cubicBezTo>
                  <a:pt x="19962" y="3018"/>
                  <a:pt x="19444" y="3018"/>
                  <a:pt x="19124" y="2682"/>
                </a:cubicBezTo>
                <a:cubicBezTo>
                  <a:pt x="18805" y="2347"/>
                  <a:pt x="18805" y="1802"/>
                  <a:pt x="19124" y="1466"/>
                </a:cubicBezTo>
                <a:lnTo>
                  <a:pt x="20517" y="0"/>
                </a:lnTo>
                <a:lnTo>
                  <a:pt x="11269" y="0"/>
                </a:lnTo>
                <a:close/>
                <a:moveTo>
                  <a:pt x="819" y="13780"/>
                </a:moveTo>
                <a:cubicBezTo>
                  <a:pt x="610" y="13780"/>
                  <a:pt x="399" y="13864"/>
                  <a:pt x="239" y="14031"/>
                </a:cubicBezTo>
                <a:cubicBezTo>
                  <a:pt x="-80" y="14367"/>
                  <a:pt x="-80" y="14912"/>
                  <a:pt x="239" y="15248"/>
                </a:cubicBezTo>
                <a:cubicBezTo>
                  <a:pt x="559" y="15584"/>
                  <a:pt x="1076" y="15584"/>
                  <a:pt x="1396" y="15248"/>
                </a:cubicBezTo>
                <a:cubicBezTo>
                  <a:pt x="1715" y="14912"/>
                  <a:pt x="1715" y="14367"/>
                  <a:pt x="1396" y="14031"/>
                </a:cubicBezTo>
                <a:cubicBezTo>
                  <a:pt x="1236" y="13864"/>
                  <a:pt x="1028" y="13780"/>
                  <a:pt x="819" y="13780"/>
                </a:cubicBezTo>
                <a:close/>
                <a:moveTo>
                  <a:pt x="21520" y="14091"/>
                </a:moveTo>
                <a:lnTo>
                  <a:pt x="19706" y="15997"/>
                </a:lnTo>
                <a:cubicBezTo>
                  <a:pt x="19547" y="16165"/>
                  <a:pt x="19468" y="16384"/>
                  <a:pt x="19467" y="16604"/>
                </a:cubicBezTo>
                <a:cubicBezTo>
                  <a:pt x="19467" y="16824"/>
                  <a:pt x="19547" y="17043"/>
                  <a:pt x="19706" y="17212"/>
                </a:cubicBezTo>
                <a:cubicBezTo>
                  <a:pt x="19866" y="17379"/>
                  <a:pt x="20076" y="17463"/>
                  <a:pt x="20286" y="17463"/>
                </a:cubicBezTo>
                <a:cubicBezTo>
                  <a:pt x="20495" y="17463"/>
                  <a:pt x="20703" y="17379"/>
                  <a:pt x="20863" y="17212"/>
                </a:cubicBezTo>
                <a:lnTo>
                  <a:pt x="21520" y="16522"/>
                </a:lnTo>
                <a:lnTo>
                  <a:pt x="21520" y="14091"/>
                </a:lnTo>
                <a:close/>
                <a:moveTo>
                  <a:pt x="9665" y="19100"/>
                </a:moveTo>
                <a:cubicBezTo>
                  <a:pt x="9456" y="19092"/>
                  <a:pt x="9244" y="19167"/>
                  <a:pt x="9079" y="19329"/>
                </a:cubicBezTo>
                <a:cubicBezTo>
                  <a:pt x="9064" y="19343"/>
                  <a:pt x="9050" y="19359"/>
                  <a:pt x="9036" y="19374"/>
                </a:cubicBezTo>
                <a:lnTo>
                  <a:pt x="8403" y="20041"/>
                </a:lnTo>
                <a:cubicBezTo>
                  <a:pt x="8080" y="20373"/>
                  <a:pt x="8074" y="20918"/>
                  <a:pt x="8391" y="21257"/>
                </a:cubicBezTo>
                <a:cubicBezTo>
                  <a:pt x="8707" y="21597"/>
                  <a:pt x="9225" y="21600"/>
                  <a:pt x="9547" y="21267"/>
                </a:cubicBezTo>
                <a:cubicBezTo>
                  <a:pt x="9551" y="21264"/>
                  <a:pt x="9555" y="21261"/>
                  <a:pt x="9559" y="21257"/>
                </a:cubicBezTo>
                <a:lnTo>
                  <a:pt x="10190" y="20591"/>
                </a:lnTo>
                <a:cubicBezTo>
                  <a:pt x="10521" y="20267"/>
                  <a:pt x="10540" y="19724"/>
                  <a:pt x="10233" y="19376"/>
                </a:cubicBezTo>
                <a:cubicBezTo>
                  <a:pt x="10079" y="19202"/>
                  <a:pt x="9874" y="19108"/>
                  <a:pt x="9665" y="19100"/>
                </a:cubicBezTo>
                <a:close/>
              </a:path>
            </a:pathLst>
          </a:custGeom>
          <a:solidFill>
            <a:schemeClr val="tx1"/>
          </a:solidFill>
          <a:ln>
            <a:noFill/>
          </a:ln>
        </p:spPr>
      </p:pic>
      <p:sp>
        <p:nvSpPr>
          <p:cNvPr id="92" name="Google Shape;92;p16"/>
          <p:cNvSpPr/>
          <p:nvPr/>
        </p:nvSpPr>
        <p:spPr>
          <a:xfrm>
            <a:off x="9174267" y="3962633"/>
            <a:ext cx="510800" cy="510800"/>
          </a:xfrm>
          <a:prstGeom prst="ellipse">
            <a:avLst/>
          </a:prstGeom>
          <a:blipFill>
            <a:blip r:embed="rId4"/>
            <a:tile tx="0" ty="0" sx="100000" sy="100000" flip="none" algn="tl"/>
          </a:blipFill>
          <a:ln>
            <a:noFill/>
          </a:ln>
        </p:spPr>
        <p:txBody>
          <a:bodyPr spcFirstLastPara="1" wrap="square" lIns="121900" tIns="121900" rIns="121900" bIns="121900" anchor="ctr" anchorCtr="0">
            <a:noAutofit/>
          </a:bodyPr>
          <a:lstStyle/>
          <a:p>
            <a:endParaRPr sz="2400"/>
          </a:p>
        </p:txBody>
      </p:sp>
      <p:sp>
        <p:nvSpPr>
          <p:cNvPr id="93" name="Google Shape;93;p16"/>
          <p:cNvSpPr/>
          <p:nvPr/>
        </p:nvSpPr>
        <p:spPr>
          <a:xfrm rot="-2700000">
            <a:off x="5665186" y="1920196"/>
            <a:ext cx="125242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4" name="Google Shape;94;p16"/>
          <p:cNvSpPr/>
          <p:nvPr/>
        </p:nvSpPr>
        <p:spPr>
          <a:xfrm rot="-2700000">
            <a:off x="10666105" y="977962"/>
            <a:ext cx="80666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5" name="Google Shape;95;p16"/>
          <p:cNvSpPr/>
          <p:nvPr/>
        </p:nvSpPr>
        <p:spPr>
          <a:xfrm>
            <a:off x="9437167" y="5934167"/>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30874317-AE4D-EF8F-C320-65CC9561B4A7}"/>
              </a:ext>
            </a:extLst>
          </p:cNvPr>
          <p:cNvSpPr txBox="1"/>
          <p:nvPr/>
        </p:nvSpPr>
        <p:spPr>
          <a:xfrm>
            <a:off x="223553" y="2136338"/>
            <a:ext cx="6067847" cy="2585323"/>
          </a:xfrm>
          <a:prstGeom prst="rect">
            <a:avLst/>
          </a:prstGeom>
          <a:noFill/>
        </p:spPr>
        <p:txBody>
          <a:bodyPr wrap="square">
            <a:spAutoFit/>
          </a:bodyPr>
          <a:lstStyle/>
          <a:p>
            <a:r>
              <a:rPr lang="en-US" sz="5400" b="1" dirty="0">
                <a:solidFill>
                  <a:schemeClr val="bg1"/>
                </a:solidFill>
              </a:rPr>
              <a:t>Objectives of Human Following </a:t>
            </a:r>
          </a:p>
          <a:p>
            <a:r>
              <a:rPr lang="en-US" sz="5400" b="1" dirty="0">
                <a:solidFill>
                  <a:schemeClr val="bg1"/>
                </a:solidFill>
              </a:rPr>
              <a:t>Robot </a:t>
            </a:r>
          </a:p>
        </p:txBody>
      </p:sp>
    </p:spTree>
    <p:extLst>
      <p:ext uri="{BB962C8B-B14F-4D97-AF65-F5344CB8AC3E}">
        <p14:creationId xmlns:p14="http://schemas.microsoft.com/office/powerpoint/2010/main" val="10379459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1B3563"/>
            </a:gs>
            <a:gs pos="100000">
              <a:srgbClr val="14BED1"/>
            </a:gs>
          </a:gsLst>
          <a:lin ang="18900000" scaled="1"/>
          <a:tileRect/>
        </a:gra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EC08A4C-4CD2-27A9-1A75-A49AE34D8485}"/>
              </a:ext>
            </a:extLst>
          </p:cNvPr>
          <p:cNvSpPr/>
          <p:nvPr/>
        </p:nvSpPr>
        <p:spPr>
          <a:xfrm>
            <a:off x="-1314450" y="247649"/>
            <a:ext cx="6057900" cy="63627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339862049_6002281093225986_2194057338009348725_n">
            <a:hlinkClick r:id="" action="ppaction://media"/>
            <a:extLst>
              <a:ext uri="{FF2B5EF4-FFF2-40B4-BE49-F238E27FC236}">
                <a16:creationId xmlns:a16="http://schemas.microsoft.com/office/drawing/2014/main" id="{12DC3F28-BDF8-DC0D-8ECE-4F0D068B2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0324" y="396037"/>
            <a:ext cx="5967342" cy="6065924"/>
          </a:xfrm>
          <a:prstGeom prst="flowChartConnector">
            <a:avLst/>
          </a:prstGeom>
          <a:ln>
            <a:noFill/>
          </a:ln>
        </p:spPr>
      </p:pic>
      <p:graphicFrame>
        <p:nvGraphicFramePr>
          <p:cNvPr id="3" name="Diagram 2">
            <a:extLst>
              <a:ext uri="{FF2B5EF4-FFF2-40B4-BE49-F238E27FC236}">
                <a16:creationId xmlns:a16="http://schemas.microsoft.com/office/drawing/2014/main" id="{91D73650-E56F-555A-6690-29E6D9AAA942}"/>
              </a:ext>
            </a:extLst>
          </p:cNvPr>
          <p:cNvGraphicFramePr/>
          <p:nvPr>
            <p:extLst>
              <p:ext uri="{D42A27DB-BD31-4B8C-83A1-F6EECF244321}">
                <p14:modId xmlns:p14="http://schemas.microsoft.com/office/powerpoint/2010/main" val="3425204825"/>
              </p:ext>
            </p:extLst>
          </p:nvPr>
        </p:nvGraphicFramePr>
        <p:xfrm>
          <a:off x="4743450" y="719665"/>
          <a:ext cx="70739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FF725325-A59B-38D0-ACC0-47F523DC4222}"/>
              </a:ext>
            </a:extLst>
          </p:cNvPr>
          <p:cNvSpPr txBox="1"/>
          <p:nvPr/>
        </p:nvSpPr>
        <p:spPr>
          <a:xfrm>
            <a:off x="5106844" y="1218752"/>
            <a:ext cx="447675" cy="707886"/>
          </a:xfrm>
          <a:prstGeom prst="rect">
            <a:avLst/>
          </a:prstGeom>
          <a:noFill/>
        </p:spPr>
        <p:txBody>
          <a:bodyPr wrap="square" rtlCol="0">
            <a:spAutoFit/>
          </a:bodyPr>
          <a:lstStyle/>
          <a:p>
            <a:r>
              <a:rPr lang="en-US" sz="4000" b="1" dirty="0"/>
              <a:t>1</a:t>
            </a:r>
          </a:p>
        </p:txBody>
      </p:sp>
      <p:sp>
        <p:nvSpPr>
          <p:cNvPr id="5" name="TextBox 4">
            <a:extLst>
              <a:ext uri="{FF2B5EF4-FFF2-40B4-BE49-F238E27FC236}">
                <a16:creationId xmlns:a16="http://schemas.microsoft.com/office/drawing/2014/main" id="{62D9A26B-0932-93B9-4187-81720F437F7C}"/>
              </a:ext>
            </a:extLst>
          </p:cNvPr>
          <p:cNvSpPr txBox="1"/>
          <p:nvPr/>
        </p:nvSpPr>
        <p:spPr>
          <a:xfrm>
            <a:off x="5648325" y="2495102"/>
            <a:ext cx="447675" cy="707886"/>
          </a:xfrm>
          <a:prstGeom prst="rect">
            <a:avLst/>
          </a:prstGeom>
          <a:noFill/>
        </p:spPr>
        <p:txBody>
          <a:bodyPr wrap="square" rtlCol="0">
            <a:spAutoFit/>
          </a:bodyPr>
          <a:lstStyle/>
          <a:p>
            <a:r>
              <a:rPr lang="en-US" sz="4000" b="1" dirty="0"/>
              <a:t>2</a:t>
            </a:r>
          </a:p>
        </p:txBody>
      </p:sp>
      <p:sp>
        <p:nvSpPr>
          <p:cNvPr id="6" name="TextBox 5">
            <a:extLst>
              <a:ext uri="{FF2B5EF4-FFF2-40B4-BE49-F238E27FC236}">
                <a16:creationId xmlns:a16="http://schemas.microsoft.com/office/drawing/2014/main" id="{0FEB6800-DACA-3994-B64F-A0E321832C71}"/>
              </a:ext>
            </a:extLst>
          </p:cNvPr>
          <p:cNvSpPr txBox="1"/>
          <p:nvPr/>
        </p:nvSpPr>
        <p:spPr>
          <a:xfrm>
            <a:off x="5554519" y="3707952"/>
            <a:ext cx="447675" cy="707886"/>
          </a:xfrm>
          <a:prstGeom prst="rect">
            <a:avLst/>
          </a:prstGeom>
          <a:noFill/>
        </p:spPr>
        <p:txBody>
          <a:bodyPr wrap="square" rtlCol="0">
            <a:spAutoFit/>
          </a:bodyPr>
          <a:lstStyle/>
          <a:p>
            <a:r>
              <a:rPr lang="en-US" sz="4000" b="1" dirty="0"/>
              <a:t>3</a:t>
            </a:r>
          </a:p>
        </p:txBody>
      </p:sp>
      <p:sp>
        <p:nvSpPr>
          <p:cNvPr id="23" name="TextBox 22">
            <a:extLst>
              <a:ext uri="{FF2B5EF4-FFF2-40B4-BE49-F238E27FC236}">
                <a16:creationId xmlns:a16="http://schemas.microsoft.com/office/drawing/2014/main" id="{F9F16B64-8C1E-19FF-921C-3B8C6316E57C}"/>
              </a:ext>
            </a:extLst>
          </p:cNvPr>
          <p:cNvSpPr txBox="1"/>
          <p:nvPr/>
        </p:nvSpPr>
        <p:spPr>
          <a:xfrm>
            <a:off x="5106843" y="4997002"/>
            <a:ext cx="447675" cy="707886"/>
          </a:xfrm>
          <a:prstGeom prst="rect">
            <a:avLst/>
          </a:prstGeom>
          <a:noFill/>
        </p:spPr>
        <p:txBody>
          <a:bodyPr wrap="square" rtlCol="0">
            <a:spAutoFit/>
          </a:bodyPr>
          <a:lstStyle/>
          <a:p>
            <a:r>
              <a:rPr lang="en-US" sz="4000" b="1" dirty="0"/>
              <a:t>4</a:t>
            </a:r>
          </a:p>
        </p:txBody>
      </p:sp>
    </p:spTree>
    <p:extLst>
      <p:ext uri="{BB962C8B-B14F-4D97-AF65-F5344CB8AC3E}">
        <p14:creationId xmlns:p14="http://schemas.microsoft.com/office/powerpoint/2010/main" val="28079758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6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2047322-8E1D-19CC-5631-903CCD033E14}"/>
              </a:ext>
            </a:extLst>
          </p:cNvPr>
          <p:cNvGraphicFramePr/>
          <p:nvPr>
            <p:extLst>
              <p:ext uri="{D42A27DB-BD31-4B8C-83A1-F6EECF244321}">
                <p14:modId xmlns:p14="http://schemas.microsoft.com/office/powerpoint/2010/main" val="4088643346"/>
              </p:ext>
            </p:extLst>
          </p:nvPr>
        </p:nvGraphicFramePr>
        <p:xfrm>
          <a:off x="4606976" y="1026829"/>
          <a:ext cx="7325194" cy="5284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125F800-4D47-D8BB-F5D2-3620CB1A100B}"/>
              </a:ext>
            </a:extLst>
          </p:cNvPr>
          <p:cNvSpPr txBox="1"/>
          <p:nvPr/>
        </p:nvSpPr>
        <p:spPr>
          <a:xfrm>
            <a:off x="379747" y="1836297"/>
            <a:ext cx="4467072" cy="3416320"/>
          </a:xfrm>
          <a:prstGeom prst="rect">
            <a:avLst/>
          </a:prstGeom>
          <a:noFill/>
        </p:spPr>
        <p:txBody>
          <a:bodyPr wrap="square" rtlCol="0">
            <a:spAutoFit/>
          </a:bodyPr>
          <a:lstStyle/>
          <a:p>
            <a:r>
              <a:rPr lang="en-US" sz="5400" b="1" dirty="0">
                <a:solidFill>
                  <a:schemeClr val="bg1"/>
                </a:solidFill>
              </a:rPr>
              <a:t>Features of Human Following Robot</a:t>
            </a:r>
          </a:p>
        </p:txBody>
      </p:sp>
    </p:spTree>
    <p:extLst>
      <p:ext uri="{BB962C8B-B14F-4D97-AF65-F5344CB8AC3E}">
        <p14:creationId xmlns:p14="http://schemas.microsoft.com/office/powerpoint/2010/main" val="3157339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
        <p:cNvGrpSpPr/>
        <p:nvPr/>
      </p:nvGrpSpPr>
      <p:grpSpPr>
        <a:xfrm>
          <a:off x="0" y="0"/>
          <a:ext cx="0" cy="0"/>
          <a:chOff x="0" y="0"/>
          <a:chExt cx="0" cy="0"/>
        </a:xfrm>
      </p:grpSpPr>
      <p:pic>
        <p:nvPicPr>
          <p:cNvPr id="1026" name="Picture 2" descr="Human Following Bot - Hackster.io">
            <a:extLst>
              <a:ext uri="{FF2B5EF4-FFF2-40B4-BE49-F238E27FC236}">
                <a16:creationId xmlns:a16="http://schemas.microsoft.com/office/drawing/2014/main" id="{93612327-CB69-CCE8-D0F4-F43921AF22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5612" y="653488"/>
            <a:ext cx="8160776" cy="555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5782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D122B"/>
            </a:gs>
            <a:gs pos="100000">
              <a:srgbClr val="14BED1"/>
            </a:gs>
          </a:gsLst>
          <a:lin ang="18900000" scaled="1"/>
          <a:tileRect/>
        </a:gradFill>
        <a:effectLst/>
      </p:bgPr>
    </p:bg>
    <p:spTree>
      <p:nvGrpSpPr>
        <p:cNvPr id="1" name="Shape 927"/>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17C6DEB-3313-6366-07DA-270DA8F2ACE4}"/>
              </a:ext>
            </a:extLst>
          </p:cNvPr>
          <p:cNvCxnSpPr>
            <a:cxnSpLocks/>
          </p:cNvCxnSpPr>
          <p:nvPr/>
        </p:nvCxnSpPr>
        <p:spPr>
          <a:xfrm flipH="1">
            <a:off x="0" y="1120776"/>
            <a:ext cx="12204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8" name="Google Shape;928;p31"/>
          <p:cNvGrpSpPr/>
          <p:nvPr/>
        </p:nvGrpSpPr>
        <p:grpSpPr>
          <a:xfrm>
            <a:off x="139776" y="6000715"/>
            <a:ext cx="12191127" cy="1642243"/>
            <a:chOff x="218" y="898161"/>
            <a:chExt cx="9143345" cy="1231682"/>
          </a:xfrm>
        </p:grpSpPr>
        <p:sp>
          <p:nvSpPr>
            <p:cNvPr id="929" name="Google Shape;929;p31"/>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0" name="Google Shape;930;p31"/>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1" name="Google Shape;931;p31"/>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2" name="Google Shape;932;p31"/>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3" name="Google Shape;933;p31"/>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4" name="Google Shape;934;p31"/>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5" name="Google Shape;935;p31"/>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6" name="Google Shape;936;p31"/>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7" name="Google Shape;937;p31"/>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8" name="Google Shape;938;p31"/>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39" name="Google Shape;939;p31"/>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0" name="Google Shape;940;p31"/>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1" name="Google Shape;941;p31"/>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2" name="Google Shape;942;p31"/>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3" name="Google Shape;943;p31"/>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4" name="Google Shape;944;p31"/>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5" name="Google Shape;945;p31"/>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6" name="Google Shape;946;p31"/>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7" name="Google Shape;947;p31"/>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8" name="Google Shape;948;p31"/>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49" name="Google Shape;949;p31"/>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0" name="Google Shape;950;p31"/>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1" name="Google Shape;951;p31"/>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2" name="Google Shape;952;p31"/>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3" name="Google Shape;953;p31"/>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4" name="Google Shape;954;p31"/>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5" name="Google Shape;955;p31"/>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6" name="Google Shape;956;p31"/>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7" name="Google Shape;957;p31"/>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8" name="Google Shape;958;p31"/>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59" name="Google Shape;959;p31"/>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0" name="Google Shape;960;p31"/>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1" name="Google Shape;961;p31"/>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2" name="Google Shape;962;p31"/>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3" name="Google Shape;963;p31"/>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4" name="Google Shape;964;p31"/>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5" name="Google Shape;965;p31"/>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6" name="Google Shape;966;p31"/>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7" name="Google Shape;967;p31"/>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8" name="Google Shape;968;p31"/>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69" name="Google Shape;969;p31"/>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0" name="Google Shape;970;p31"/>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1" name="Google Shape;971;p31"/>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2" name="Google Shape;972;p31"/>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73" name="Google Shape;973;p31"/>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974" name="Google Shape;974;p31"/>
          <p:cNvSpPr txBox="1">
            <a:spLocks noGrp="1"/>
          </p:cNvSpPr>
          <p:nvPr>
            <p:ph type="body" idx="4294967295"/>
          </p:nvPr>
        </p:nvSpPr>
        <p:spPr>
          <a:xfrm>
            <a:off x="5926245" y="168835"/>
            <a:ext cx="5873484" cy="839141"/>
          </a:xfrm>
          <a:prstGeom prst="rect">
            <a:avLst/>
          </a:prstGeom>
        </p:spPr>
        <p:txBody>
          <a:bodyPr spcFirstLastPara="1" vert="horz" wrap="square" lIns="0" tIns="0" rIns="0" bIns="0" rtlCol="0" anchor="t" anchorCtr="0">
            <a:noAutofit/>
          </a:bodyPr>
          <a:lstStyle/>
          <a:p>
            <a:pPr marL="0" indent="0" algn="r">
              <a:spcBef>
                <a:spcPts val="0"/>
              </a:spcBef>
              <a:spcAft>
                <a:spcPts val="1067"/>
              </a:spcAft>
              <a:buNone/>
            </a:pPr>
            <a:r>
              <a:rPr lang="en-US" sz="4400" b="1" dirty="0">
                <a:solidFill>
                  <a:schemeClr val="bg1"/>
                </a:solidFill>
                <a:latin typeface="Catamaran"/>
                <a:ea typeface="Catamaran"/>
                <a:cs typeface="Catamaran"/>
                <a:sym typeface="Catamaran"/>
              </a:rPr>
              <a:t>Problem &amp; Solutions</a:t>
            </a:r>
            <a:endParaRPr sz="4400" b="1" dirty="0">
              <a:solidFill>
                <a:schemeClr val="bg1"/>
              </a:solidFill>
              <a:latin typeface="Catamaran"/>
              <a:ea typeface="Catamaran"/>
              <a:cs typeface="Catamaran"/>
              <a:sym typeface="Catamaran"/>
            </a:endParaRPr>
          </a:p>
        </p:txBody>
      </p:sp>
      <p:grpSp>
        <p:nvGrpSpPr>
          <p:cNvPr id="2" name="Group 1">
            <a:extLst>
              <a:ext uri="{FF2B5EF4-FFF2-40B4-BE49-F238E27FC236}">
                <a16:creationId xmlns:a16="http://schemas.microsoft.com/office/drawing/2014/main" id="{B9B7F3E0-4204-A9D3-3D30-1659906D3984}"/>
              </a:ext>
            </a:extLst>
          </p:cNvPr>
          <p:cNvGrpSpPr/>
          <p:nvPr/>
        </p:nvGrpSpPr>
        <p:grpSpPr>
          <a:xfrm>
            <a:off x="1403911" y="427615"/>
            <a:ext cx="2630216" cy="5226896"/>
            <a:chOff x="4780809" y="498102"/>
            <a:chExt cx="2630216" cy="5455588"/>
          </a:xfrm>
        </p:grpSpPr>
        <p:grpSp>
          <p:nvGrpSpPr>
            <p:cNvPr id="976" name="Google Shape;976;p31"/>
            <p:cNvGrpSpPr/>
            <p:nvPr/>
          </p:nvGrpSpPr>
          <p:grpSpPr>
            <a:xfrm>
              <a:off x="4780809" y="498102"/>
              <a:ext cx="2630216" cy="5455588"/>
              <a:chOff x="5353200" y="373572"/>
              <a:chExt cx="2119546" cy="4396359"/>
            </a:xfrm>
          </p:grpSpPr>
          <p:sp>
            <p:nvSpPr>
              <p:cNvPr id="977" name="Google Shape;977;p31"/>
              <p:cNvSpPr/>
              <p:nvPr/>
            </p:nvSpPr>
            <p:spPr>
              <a:xfrm>
                <a:off x="5353200" y="373572"/>
                <a:ext cx="2119546" cy="4396359"/>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121900" tIns="121900" rIns="121900" bIns="121900" anchor="ctr" anchorCtr="0">
                <a:noAutofit/>
              </a:bodyPr>
              <a:lstStyle/>
              <a:p>
                <a:endParaRPr sz="2400"/>
              </a:p>
            </p:txBody>
          </p:sp>
          <p:sp>
            <p:nvSpPr>
              <p:cNvPr id="978" name="Google Shape;978;p31"/>
              <p:cNvSpPr/>
              <p:nvPr/>
            </p:nvSpPr>
            <p:spPr>
              <a:xfrm>
                <a:off x="6200687" y="4493184"/>
                <a:ext cx="422999" cy="15097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4152C">
                  <a:alpha val="13410"/>
                </a:srgbClr>
              </a:solidFill>
              <a:ln>
                <a:noFill/>
              </a:ln>
            </p:spPr>
            <p:txBody>
              <a:bodyPr spcFirstLastPara="1" wrap="square" lIns="121900" tIns="121900" rIns="121900" bIns="121900" anchor="ctr" anchorCtr="0">
                <a:noAutofit/>
              </a:bodyPr>
              <a:lstStyle/>
              <a:p>
                <a:endParaRPr sz="2400"/>
              </a:p>
            </p:txBody>
          </p:sp>
          <p:sp>
            <p:nvSpPr>
              <p:cNvPr id="979" name="Google Shape;979;p31"/>
              <p:cNvSpPr/>
              <p:nvPr/>
            </p:nvSpPr>
            <p:spPr>
              <a:xfrm>
                <a:off x="5739987" y="529223"/>
                <a:ext cx="83354" cy="83354"/>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4152C">
                  <a:alpha val="13410"/>
                </a:srgbClr>
              </a:solidFill>
              <a:ln>
                <a:noFill/>
              </a:ln>
            </p:spPr>
            <p:txBody>
              <a:bodyPr spcFirstLastPara="1" wrap="square" lIns="121900" tIns="121900" rIns="121900" bIns="121900" anchor="ctr" anchorCtr="0">
                <a:noAutofit/>
              </a:bodyPr>
              <a:lstStyle/>
              <a:p>
                <a:endParaRPr sz="2400"/>
              </a:p>
            </p:txBody>
          </p:sp>
          <p:sp>
            <p:nvSpPr>
              <p:cNvPr id="980" name="Google Shape;980;p31"/>
              <p:cNvSpPr/>
              <p:nvPr/>
            </p:nvSpPr>
            <p:spPr>
              <a:xfrm>
                <a:off x="6208555" y="538664"/>
                <a:ext cx="408837" cy="64493"/>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4152C">
                  <a:alpha val="13410"/>
                </a:srgbClr>
              </a:solidFill>
              <a:ln>
                <a:noFill/>
              </a:ln>
            </p:spPr>
            <p:txBody>
              <a:bodyPr spcFirstLastPara="1" wrap="square" lIns="121900" tIns="121900" rIns="121900" bIns="121900" anchor="ctr" anchorCtr="0">
                <a:noAutofit/>
              </a:bodyPr>
              <a:lstStyle/>
              <a:p>
                <a:endParaRPr sz="2400"/>
              </a:p>
            </p:txBody>
          </p:sp>
        </p:grpSp>
        <p:pic>
          <p:nvPicPr>
            <p:cNvPr id="981" name="Google Shape;981;p31"/>
            <p:cNvPicPr preferRelativeResize="0"/>
            <p:nvPr/>
          </p:nvPicPr>
          <p:blipFill>
            <a:blip r:embed="rId3" cstate="print">
              <a:extLst>
                <a:ext uri="{28A0092B-C50C-407E-A947-70E740481C1C}">
                  <a14:useLocalDpi xmlns:a14="http://schemas.microsoft.com/office/drawing/2010/main" val="0"/>
                </a:ext>
              </a:extLst>
            </a:blip>
            <a:srcRect l="29085" r="29085"/>
            <a:stretch/>
          </p:blipFill>
          <p:spPr>
            <a:xfrm>
              <a:off x="4837975" y="972744"/>
              <a:ext cx="2513421" cy="4506600"/>
            </a:xfrm>
            <a:prstGeom prst="rect">
              <a:avLst/>
            </a:prstGeom>
            <a:noFill/>
            <a:ln>
              <a:noFill/>
            </a:ln>
          </p:spPr>
        </p:pic>
      </p:grpSp>
      <p:sp>
        <p:nvSpPr>
          <p:cNvPr id="982" name="Google Shape;982;p31"/>
          <p:cNvSpPr txBox="1">
            <a:spLocks noGrp="1"/>
          </p:cNvSpPr>
          <p:nvPr>
            <p:ph type="body" idx="4294967295"/>
          </p:nvPr>
        </p:nvSpPr>
        <p:spPr>
          <a:xfrm>
            <a:off x="4695950" y="2348778"/>
            <a:ext cx="7273609" cy="2572369"/>
          </a:xfrm>
          <a:prstGeom prst="rect">
            <a:avLst/>
          </a:prstGeom>
        </p:spPr>
        <p:txBody>
          <a:bodyPr spcFirstLastPara="1" vert="horz" wrap="square" lIns="0" tIns="0" rIns="0" bIns="0" rtlCol="0" anchor="t" anchorCtr="0">
            <a:noAutofit/>
          </a:bodyPr>
          <a:lstStyle/>
          <a:p>
            <a:pPr>
              <a:spcBef>
                <a:spcPts val="0"/>
              </a:spcBef>
              <a:spcAft>
                <a:spcPts val="1067"/>
              </a:spcAft>
              <a:buFont typeface="Wingdings" panose="05000000000000000000" pitchFamily="2" charset="2"/>
              <a:buChar char="§"/>
            </a:pPr>
            <a:r>
              <a:rPr lang="en-US" sz="2400" dirty="0">
                <a:solidFill>
                  <a:schemeClr val="bg1"/>
                </a:solidFill>
              </a:rPr>
              <a:t>Limited Range of Control</a:t>
            </a:r>
          </a:p>
          <a:p>
            <a:pPr>
              <a:spcBef>
                <a:spcPts val="0"/>
              </a:spcBef>
              <a:spcAft>
                <a:spcPts val="1067"/>
              </a:spcAft>
              <a:buFont typeface="Wingdings" panose="05000000000000000000" pitchFamily="2" charset="2"/>
              <a:buChar char="§"/>
            </a:pPr>
            <a:r>
              <a:rPr lang="en-US" sz="2400" dirty="0">
                <a:solidFill>
                  <a:schemeClr val="bg1"/>
                </a:solidFill>
              </a:rPr>
              <a:t>Potential for wire tangling</a:t>
            </a:r>
          </a:p>
          <a:p>
            <a:pPr>
              <a:spcBef>
                <a:spcPts val="0"/>
              </a:spcBef>
              <a:spcAft>
                <a:spcPts val="1067"/>
              </a:spcAft>
              <a:buFont typeface="Wingdings" panose="05000000000000000000" pitchFamily="2" charset="2"/>
              <a:buChar char="§"/>
            </a:pPr>
            <a:r>
              <a:rPr lang="en-US" sz="2400" dirty="0">
                <a:solidFill>
                  <a:schemeClr val="bg1"/>
                </a:solidFill>
              </a:rPr>
              <a:t>Inconvenient control</a:t>
            </a:r>
          </a:p>
          <a:p>
            <a:pPr>
              <a:spcBef>
                <a:spcPts val="0"/>
              </a:spcBef>
              <a:spcAft>
                <a:spcPts val="1067"/>
              </a:spcAft>
              <a:buFont typeface="Wingdings" panose="05000000000000000000" pitchFamily="2" charset="2"/>
              <a:buChar char="§"/>
            </a:pPr>
            <a:r>
              <a:rPr lang="en-US" sz="2400" dirty="0">
                <a:solidFill>
                  <a:schemeClr val="bg1"/>
                </a:solidFill>
              </a:rPr>
              <a:t>Lack of autonomy</a:t>
            </a:r>
          </a:p>
          <a:p>
            <a:pPr>
              <a:spcBef>
                <a:spcPts val="0"/>
              </a:spcBef>
              <a:spcAft>
                <a:spcPts val="1067"/>
              </a:spcAft>
              <a:buFont typeface="Wingdings" panose="05000000000000000000" pitchFamily="2" charset="2"/>
              <a:buChar char="§"/>
            </a:pPr>
            <a:r>
              <a:rPr lang="en-US" sz="2400" dirty="0">
                <a:solidFill>
                  <a:schemeClr val="bg1"/>
                </a:solidFill>
              </a:rPr>
              <a:t>Power Issue</a:t>
            </a:r>
          </a:p>
          <a:p>
            <a:pPr marL="0" indent="0">
              <a:spcBef>
                <a:spcPts val="0"/>
              </a:spcBef>
              <a:spcAft>
                <a:spcPts val="1067"/>
              </a:spcAft>
              <a:buNone/>
            </a:pPr>
            <a:endParaRPr sz="2400" dirty="0">
              <a:solidFill>
                <a:schemeClr val="bg1"/>
              </a:solidFill>
            </a:endParaRPr>
          </a:p>
        </p:txBody>
      </p:sp>
    </p:spTree>
    <p:extLst>
      <p:ext uri="{BB962C8B-B14F-4D97-AF65-F5344CB8AC3E}">
        <p14:creationId xmlns:p14="http://schemas.microsoft.com/office/powerpoint/2010/main" val="22262812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1000">
              <a:srgbClr val="0D122B"/>
            </a:gs>
            <a:gs pos="100000">
              <a:srgbClr val="14BED1"/>
            </a:gs>
          </a:gsLst>
          <a:lin ang="18900000" scaled="1"/>
        </a:gradFill>
        <a:effectLst/>
      </p:bgPr>
    </p:bg>
    <p:spTree>
      <p:nvGrpSpPr>
        <p:cNvPr id="1" name="Shape 2283"/>
        <p:cNvGrpSpPr/>
        <p:nvPr/>
      </p:nvGrpSpPr>
      <p:grpSpPr>
        <a:xfrm>
          <a:off x="0" y="0"/>
          <a:ext cx="0" cy="0"/>
          <a:chOff x="0" y="0"/>
          <a:chExt cx="0" cy="0"/>
        </a:xfrm>
      </p:grpSpPr>
      <p:sp>
        <p:nvSpPr>
          <p:cNvPr id="2284" name="Google Shape;2284;p52"/>
          <p:cNvSpPr txBox="1">
            <a:spLocks noGrp="1"/>
          </p:cNvSpPr>
          <p:nvPr>
            <p:ph type="title"/>
          </p:nvPr>
        </p:nvSpPr>
        <p:spPr>
          <a:xfrm>
            <a:off x="6947585" y="3090795"/>
            <a:ext cx="4956615" cy="676400"/>
          </a:xfrm>
          <a:prstGeom prst="rect">
            <a:avLst/>
          </a:prstGeom>
        </p:spPr>
        <p:txBody>
          <a:bodyPr spcFirstLastPara="1" vert="horz" wrap="square" lIns="121900" tIns="121900" rIns="121900" bIns="121900" rtlCol="0" anchor="ctr" anchorCtr="0">
            <a:noAutofit/>
          </a:bodyPr>
          <a:lstStyle/>
          <a:p>
            <a:r>
              <a:rPr lang="en" sz="8000" dirty="0">
                <a:solidFill>
                  <a:schemeClr val="bg1"/>
                </a:solidFill>
              </a:rPr>
              <a:t>Solutions</a:t>
            </a:r>
            <a:endParaRPr sz="8000" dirty="0">
              <a:solidFill>
                <a:schemeClr val="bg1"/>
              </a:solidFill>
            </a:endParaRPr>
          </a:p>
        </p:txBody>
      </p:sp>
      <p:sp>
        <p:nvSpPr>
          <p:cNvPr id="2286" name="Google Shape;2286;p52"/>
          <p:cNvSpPr/>
          <p:nvPr/>
        </p:nvSpPr>
        <p:spPr>
          <a:xfrm>
            <a:off x="950797" y="1516531"/>
            <a:ext cx="5503939" cy="3824928"/>
          </a:xfrm>
          <a:custGeom>
            <a:avLst/>
            <a:gdLst/>
            <a:ahLst/>
            <a:cxnLst/>
            <a:rect l="l" t="t" r="r" b="b"/>
            <a:pathLst>
              <a:path w="285721" h="198560" extrusionOk="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gradFill>
            <a:gsLst>
              <a:gs pos="11000">
                <a:srgbClr val="0D122B"/>
              </a:gs>
              <a:gs pos="100000">
                <a:srgbClr val="14BED1"/>
              </a:gs>
            </a:gsLst>
            <a:lin ang="18900000" scaled="1"/>
          </a:gra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7" name="Google Shape;2287;p52"/>
          <p:cNvSpPr/>
          <p:nvPr/>
        </p:nvSpPr>
        <p:spPr>
          <a:xfrm>
            <a:off x="1189200" y="4786001"/>
            <a:ext cx="4978589" cy="29068"/>
          </a:xfrm>
          <a:custGeom>
            <a:avLst/>
            <a:gdLst/>
            <a:ahLst/>
            <a:cxnLst/>
            <a:rect l="l" t="t" r="r" b="b"/>
            <a:pathLst>
              <a:path w="258897" h="1444" extrusionOk="0">
                <a:moveTo>
                  <a:pt x="0" y="0"/>
                </a:moveTo>
                <a:lnTo>
                  <a:pt x="0" y="1443"/>
                </a:lnTo>
                <a:lnTo>
                  <a:pt x="258897" y="1443"/>
                </a:lnTo>
                <a:lnTo>
                  <a:pt x="2588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88" name="Google Shape;2288;p52"/>
          <p:cNvSpPr/>
          <p:nvPr/>
        </p:nvSpPr>
        <p:spPr>
          <a:xfrm>
            <a:off x="1189200" y="4786001"/>
            <a:ext cx="1897203" cy="29068"/>
          </a:xfrm>
          <a:custGeom>
            <a:avLst/>
            <a:gdLst/>
            <a:ahLst/>
            <a:cxnLst/>
            <a:rect l="l" t="t" r="r" b="b"/>
            <a:pathLst>
              <a:path w="105733" h="1444" extrusionOk="0">
                <a:moveTo>
                  <a:pt x="0" y="0"/>
                </a:moveTo>
                <a:lnTo>
                  <a:pt x="0" y="1443"/>
                </a:lnTo>
                <a:lnTo>
                  <a:pt x="105732" y="1443"/>
                </a:lnTo>
                <a:lnTo>
                  <a:pt x="10573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9" name="Google Shape;2289;p52"/>
          <p:cNvSpPr/>
          <p:nvPr/>
        </p:nvSpPr>
        <p:spPr>
          <a:xfrm>
            <a:off x="2053466" y="4947554"/>
            <a:ext cx="137943" cy="194057"/>
          </a:xfrm>
          <a:custGeom>
            <a:avLst/>
            <a:gdLst/>
            <a:ahLst/>
            <a:cxnLst/>
            <a:rect l="l" t="t" r="r" b="b"/>
            <a:pathLst>
              <a:path w="6856" h="9645" extrusionOk="0">
                <a:moveTo>
                  <a:pt x="0" y="0"/>
                </a:moveTo>
                <a:lnTo>
                  <a:pt x="0" y="9644"/>
                </a:lnTo>
                <a:lnTo>
                  <a:pt x="6855" y="4822"/>
                </a:ln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0" name="Google Shape;2290;p52"/>
          <p:cNvSpPr/>
          <p:nvPr/>
        </p:nvSpPr>
        <p:spPr>
          <a:xfrm>
            <a:off x="2215332" y="4947554"/>
            <a:ext cx="32313" cy="194057"/>
          </a:xfrm>
          <a:custGeom>
            <a:avLst/>
            <a:gdLst/>
            <a:ahLst/>
            <a:cxnLst/>
            <a:rect l="l" t="t" r="r" b="b"/>
            <a:pathLst>
              <a:path w="1606" h="9645" extrusionOk="0">
                <a:moveTo>
                  <a:pt x="1" y="0"/>
                </a:moveTo>
                <a:lnTo>
                  <a:pt x="1" y="9644"/>
                </a:lnTo>
                <a:lnTo>
                  <a:pt x="1605" y="9644"/>
                </a:lnTo>
                <a:lnTo>
                  <a:pt x="16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1" name="Google Shape;2291;p52"/>
          <p:cNvSpPr/>
          <p:nvPr/>
        </p:nvSpPr>
        <p:spPr>
          <a:xfrm>
            <a:off x="1662031" y="4947554"/>
            <a:ext cx="137983" cy="194057"/>
          </a:xfrm>
          <a:custGeom>
            <a:avLst/>
            <a:gdLst/>
            <a:ahLst/>
            <a:cxnLst/>
            <a:rect l="l" t="t" r="r" b="b"/>
            <a:pathLst>
              <a:path w="6858" h="9645" extrusionOk="0">
                <a:moveTo>
                  <a:pt x="1" y="0"/>
                </a:moveTo>
                <a:lnTo>
                  <a:pt x="1" y="9644"/>
                </a:lnTo>
                <a:lnTo>
                  <a:pt x="6857" y="4822"/>
                </a:lnTo>
                <a:lnTo>
                  <a:pt x="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2" name="Google Shape;2292;p52"/>
          <p:cNvSpPr/>
          <p:nvPr/>
        </p:nvSpPr>
        <p:spPr>
          <a:xfrm>
            <a:off x="1270636" y="4947554"/>
            <a:ext cx="137963" cy="194057"/>
          </a:xfrm>
          <a:custGeom>
            <a:avLst/>
            <a:gdLst/>
            <a:ahLst/>
            <a:cxnLst/>
            <a:rect l="l" t="t" r="r" b="b"/>
            <a:pathLst>
              <a:path w="6857" h="9645" extrusionOk="0">
                <a:moveTo>
                  <a:pt x="6857" y="0"/>
                </a:moveTo>
                <a:lnTo>
                  <a:pt x="0" y="4822"/>
                </a:lnTo>
                <a:lnTo>
                  <a:pt x="6857" y="9644"/>
                </a:lnTo>
                <a:lnTo>
                  <a:pt x="685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3" name="Google Shape;2293;p52"/>
          <p:cNvSpPr/>
          <p:nvPr/>
        </p:nvSpPr>
        <p:spPr>
          <a:xfrm>
            <a:off x="1214401" y="4947554"/>
            <a:ext cx="32313" cy="194057"/>
          </a:xfrm>
          <a:custGeom>
            <a:avLst/>
            <a:gdLst/>
            <a:ahLst/>
            <a:cxnLst/>
            <a:rect l="l" t="t" r="r" b="b"/>
            <a:pathLst>
              <a:path w="1606" h="9645" extrusionOk="0">
                <a:moveTo>
                  <a:pt x="0" y="0"/>
                </a:moveTo>
                <a:lnTo>
                  <a:pt x="0" y="9644"/>
                </a:lnTo>
                <a:lnTo>
                  <a:pt x="1605" y="9644"/>
                </a:lnTo>
                <a:lnTo>
                  <a:pt x="16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294" name="Google Shape;2294;p52"/>
          <p:cNvSpPr/>
          <p:nvPr/>
        </p:nvSpPr>
        <p:spPr>
          <a:xfrm>
            <a:off x="4969629" y="4913872"/>
            <a:ext cx="252144" cy="246651"/>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5" name="Google Shape;2295;p52"/>
          <p:cNvSpPr/>
          <p:nvPr/>
        </p:nvSpPr>
        <p:spPr>
          <a:xfrm>
            <a:off x="5400339" y="4940975"/>
            <a:ext cx="287656" cy="189088"/>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6" name="Google Shape;2296;p52"/>
          <p:cNvSpPr/>
          <p:nvPr/>
        </p:nvSpPr>
        <p:spPr>
          <a:xfrm>
            <a:off x="5996976" y="4920916"/>
            <a:ext cx="94221" cy="94121"/>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7" name="Google Shape;2297;p52"/>
          <p:cNvSpPr/>
          <p:nvPr/>
        </p:nvSpPr>
        <p:spPr>
          <a:xfrm>
            <a:off x="5861791" y="4920916"/>
            <a:ext cx="94181" cy="94121"/>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8" name="Google Shape;2298;p52"/>
          <p:cNvSpPr/>
          <p:nvPr/>
        </p:nvSpPr>
        <p:spPr>
          <a:xfrm>
            <a:off x="5996980" y="5047488"/>
            <a:ext cx="94221" cy="94121"/>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9" name="Google Shape;2299;p52"/>
          <p:cNvSpPr/>
          <p:nvPr/>
        </p:nvSpPr>
        <p:spPr>
          <a:xfrm>
            <a:off x="5861794" y="5047488"/>
            <a:ext cx="94181" cy="94121"/>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0" name="Google Shape;2300;p52"/>
          <p:cNvSpPr/>
          <p:nvPr/>
        </p:nvSpPr>
        <p:spPr>
          <a:xfrm>
            <a:off x="3034387" y="4749714"/>
            <a:ext cx="104020" cy="100057"/>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pic>
        <p:nvPicPr>
          <p:cNvPr id="2301" name="Google Shape;2301;p52"/>
          <p:cNvPicPr preferRelativeResize="0"/>
          <p:nvPr/>
        </p:nvPicPr>
        <p:blipFill rotWithShape="1">
          <a:blip r:embed="rId3" cstate="print">
            <a:extLst>
              <a:ext uri="{28A0092B-C50C-407E-A947-70E740481C1C}">
                <a14:useLocalDpi xmlns:a14="http://schemas.microsoft.com/office/drawing/2010/main" val="0"/>
              </a:ext>
            </a:extLst>
          </a:blip>
          <a:srcRect l="-358" t="36622" r="358" b="20093"/>
          <a:stretch/>
        </p:blipFill>
        <p:spPr>
          <a:xfrm>
            <a:off x="1188720" y="1710563"/>
            <a:ext cx="4978736" cy="2873503"/>
          </a:xfrm>
          <a:prstGeom prst="rect">
            <a:avLst/>
          </a:prstGeom>
          <a:noFill/>
          <a:ln w="9525" cap="flat" cmpd="sng">
            <a:solidFill>
              <a:schemeClr val="accent1"/>
            </a:solidFill>
            <a:prstDash val="solid"/>
            <a:round/>
            <a:headEnd type="none" w="sm" len="sm"/>
            <a:tailEnd type="none" w="sm" len="sm"/>
          </a:ln>
        </p:spPr>
      </p:pic>
      <p:grpSp>
        <p:nvGrpSpPr>
          <p:cNvPr id="2305" name="Google Shape;2305;p52"/>
          <p:cNvGrpSpPr/>
          <p:nvPr/>
        </p:nvGrpSpPr>
        <p:grpSpPr>
          <a:xfrm>
            <a:off x="8189400" y="5831608"/>
            <a:ext cx="1362341" cy="442792"/>
            <a:chOff x="7289663" y="3996131"/>
            <a:chExt cx="1021756" cy="332094"/>
          </a:xfrm>
        </p:grpSpPr>
        <p:sp>
          <p:nvSpPr>
            <p:cNvPr id="2306" name="Google Shape;2306;p52"/>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307" name="Google Shape;2307;p52"/>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308" name="Google Shape;2308;p52"/>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309" name="Google Shape;2309;p52"/>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0" name="Google Shape;2310;p52"/>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2311" name="Google Shape;2311;p52"/>
          <p:cNvGrpSpPr/>
          <p:nvPr/>
        </p:nvGrpSpPr>
        <p:grpSpPr>
          <a:xfrm>
            <a:off x="9297665" y="5088164"/>
            <a:ext cx="999729" cy="956665"/>
            <a:chOff x="7847861" y="3178722"/>
            <a:chExt cx="749797" cy="717499"/>
          </a:xfrm>
        </p:grpSpPr>
        <p:sp>
          <p:nvSpPr>
            <p:cNvPr id="2312" name="Google Shape;2312;p52"/>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313" name="Google Shape;2313;p52"/>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314" name="Google Shape;2314;p52"/>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15" name="Google Shape;2315;p52"/>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6" name="Google Shape;2316;p52"/>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40801626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1000">
              <a:srgbClr val="0D122B"/>
            </a:gs>
            <a:gs pos="100000">
              <a:srgbClr val="14BED1"/>
            </a:gs>
          </a:gsLst>
          <a:lin ang="189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DE8ABF-0DEC-B3C0-5046-D15FEF48BD0C}"/>
              </a:ext>
            </a:extLst>
          </p:cNvPr>
          <p:cNvSpPr>
            <a:spLocks noGrp="1"/>
          </p:cNvSpPr>
          <p:nvPr>
            <p:ph type="title"/>
          </p:nvPr>
        </p:nvSpPr>
        <p:spPr>
          <a:xfrm>
            <a:off x="0" y="304800"/>
            <a:ext cx="5907885" cy="1061720"/>
          </a:xfrm>
        </p:spPr>
        <p:txBody>
          <a:bodyPr anchor="t">
            <a:normAutofit fontScale="90000"/>
          </a:bodyPr>
          <a:lstStyle/>
          <a:p>
            <a:r>
              <a:rPr lang="en-GB" sz="7200" dirty="0">
                <a:solidFill>
                  <a:srgbClr val="0F1A42"/>
                </a:solidFill>
              </a:rPr>
              <a:t>Solutions</a:t>
            </a:r>
          </a:p>
        </p:txBody>
      </p:sp>
      <p:graphicFrame>
        <p:nvGraphicFramePr>
          <p:cNvPr id="5" name="Content Placeholder 2">
            <a:extLst>
              <a:ext uri="{FF2B5EF4-FFF2-40B4-BE49-F238E27FC236}">
                <a16:creationId xmlns:a16="http://schemas.microsoft.com/office/drawing/2014/main" id="{93658396-F3F4-6888-6B0E-5016DCC763A3}"/>
              </a:ext>
            </a:extLst>
          </p:cNvPr>
          <p:cNvGraphicFramePr>
            <a:graphicFrameLocks noGrp="1"/>
          </p:cNvGraphicFramePr>
          <p:nvPr>
            <p:ph idx="1"/>
            <p:extLst>
              <p:ext uri="{D42A27DB-BD31-4B8C-83A1-F6EECF244321}">
                <p14:modId xmlns:p14="http://schemas.microsoft.com/office/powerpoint/2010/main" val="182015813"/>
              </p:ext>
            </p:extLst>
          </p:nvPr>
        </p:nvGraphicFramePr>
        <p:xfrm>
          <a:off x="571499" y="1288786"/>
          <a:ext cx="11049002" cy="526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3442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0D122B"/>
            </a:gs>
            <a:gs pos="100000">
              <a:srgbClr val="14BED1"/>
            </a:gs>
          </a:gsLst>
          <a:lin ang="189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333CC8-1610-194B-4CB7-33045B5AA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62" y="519187"/>
            <a:ext cx="9746788" cy="5477695"/>
          </a:xfrm>
          <a:prstGeom prst="rect">
            <a:avLst/>
          </a:prstGeom>
        </p:spPr>
      </p:pic>
      <p:sp>
        <p:nvSpPr>
          <p:cNvPr id="2" name="TextBox 1">
            <a:extLst>
              <a:ext uri="{FF2B5EF4-FFF2-40B4-BE49-F238E27FC236}">
                <a16:creationId xmlns:a16="http://schemas.microsoft.com/office/drawing/2014/main" id="{DBD3C591-A5F3-E913-6D3B-B45181325133}"/>
              </a:ext>
            </a:extLst>
          </p:cNvPr>
          <p:cNvSpPr txBox="1"/>
          <p:nvPr/>
        </p:nvSpPr>
        <p:spPr>
          <a:xfrm>
            <a:off x="0" y="149918"/>
            <a:ext cx="5056239" cy="1569660"/>
          </a:xfrm>
          <a:prstGeom prst="rect">
            <a:avLst/>
          </a:prstGeom>
          <a:noFill/>
        </p:spPr>
        <p:txBody>
          <a:bodyPr wrap="square" rtlCol="0">
            <a:spAutoFit/>
          </a:bodyPr>
          <a:lstStyle/>
          <a:p>
            <a:r>
              <a:rPr lang="en-US" sz="3200" b="1" dirty="0">
                <a:solidFill>
                  <a:schemeClr val="bg1"/>
                </a:solidFill>
              </a:rPr>
              <a:t>O - Obstacle Avoiding</a:t>
            </a:r>
            <a:br>
              <a:rPr lang="en-US" sz="3200" b="1" dirty="0">
                <a:solidFill>
                  <a:schemeClr val="bg1"/>
                </a:solidFill>
              </a:rPr>
            </a:br>
            <a:r>
              <a:rPr lang="en-US" sz="3200" b="1" dirty="0">
                <a:solidFill>
                  <a:schemeClr val="bg1"/>
                </a:solidFill>
              </a:rPr>
              <a:t>B - Bluetooth Control</a:t>
            </a:r>
            <a:br>
              <a:rPr lang="en-US" sz="3200" b="1" dirty="0">
                <a:solidFill>
                  <a:schemeClr val="bg1"/>
                </a:solidFill>
              </a:rPr>
            </a:br>
            <a:r>
              <a:rPr lang="en-US" sz="3200" b="1" dirty="0">
                <a:solidFill>
                  <a:schemeClr val="bg1"/>
                </a:solidFill>
              </a:rPr>
              <a:t>H - Human Following</a:t>
            </a:r>
          </a:p>
        </p:txBody>
      </p:sp>
      <p:sp>
        <p:nvSpPr>
          <p:cNvPr id="4" name="TextBox 3">
            <a:extLst>
              <a:ext uri="{FF2B5EF4-FFF2-40B4-BE49-F238E27FC236}">
                <a16:creationId xmlns:a16="http://schemas.microsoft.com/office/drawing/2014/main" id="{5D799D40-5E0C-4CBB-1FC7-E97033EC2A27}"/>
              </a:ext>
            </a:extLst>
          </p:cNvPr>
          <p:cNvSpPr txBox="1"/>
          <p:nvPr/>
        </p:nvSpPr>
        <p:spPr>
          <a:xfrm>
            <a:off x="582560" y="2497976"/>
            <a:ext cx="5056239" cy="1862048"/>
          </a:xfrm>
          <a:prstGeom prst="rect">
            <a:avLst/>
          </a:prstGeom>
          <a:noFill/>
        </p:spPr>
        <p:txBody>
          <a:bodyPr wrap="square" rtlCol="0">
            <a:spAutoFit/>
          </a:bodyPr>
          <a:lstStyle/>
          <a:p>
            <a:r>
              <a:rPr lang="en-US" sz="11500" b="1" dirty="0">
                <a:solidFill>
                  <a:schemeClr val="bg1"/>
                </a:solidFill>
                <a:latin typeface="Roboto Slab" pitchFamily="2" charset="0"/>
                <a:ea typeface="Roboto Slab" pitchFamily="2" charset="0"/>
                <a:cs typeface="Roboto Slab" pitchFamily="2" charset="0"/>
              </a:rPr>
              <a:t>Robot</a:t>
            </a:r>
          </a:p>
        </p:txBody>
      </p:sp>
      <p:sp>
        <p:nvSpPr>
          <p:cNvPr id="3" name="TextBox 2">
            <a:extLst>
              <a:ext uri="{FF2B5EF4-FFF2-40B4-BE49-F238E27FC236}">
                <a16:creationId xmlns:a16="http://schemas.microsoft.com/office/drawing/2014/main" id="{B3F090EF-2147-C3D5-F91C-F6C404F6A63A}"/>
              </a:ext>
            </a:extLst>
          </p:cNvPr>
          <p:cNvSpPr txBox="1"/>
          <p:nvPr/>
        </p:nvSpPr>
        <p:spPr>
          <a:xfrm>
            <a:off x="7472515" y="4632619"/>
            <a:ext cx="4483510" cy="2000548"/>
          </a:xfrm>
          <a:prstGeom prst="rect">
            <a:avLst/>
          </a:prstGeom>
          <a:noFill/>
        </p:spPr>
        <p:txBody>
          <a:bodyPr wrap="square" rtlCol="0">
            <a:spAutoFit/>
          </a:bodyPr>
          <a:lstStyle/>
          <a:p>
            <a:pPr algn="r"/>
            <a:r>
              <a:rPr lang="en-US" sz="3600" b="1" dirty="0">
                <a:solidFill>
                  <a:schemeClr val="bg1"/>
                </a:solidFill>
              </a:rPr>
              <a:t>Presented By:</a:t>
            </a:r>
          </a:p>
          <a:p>
            <a:pPr algn="r"/>
            <a:br>
              <a:rPr lang="en-US" sz="2800" b="1" dirty="0">
                <a:solidFill>
                  <a:schemeClr val="bg1"/>
                </a:solidFill>
              </a:rPr>
            </a:br>
            <a:r>
              <a:rPr lang="en-US" sz="2000" b="1" dirty="0">
                <a:solidFill>
                  <a:schemeClr val="bg1"/>
                </a:solidFill>
              </a:rPr>
              <a:t>Adison Giri</a:t>
            </a:r>
            <a:br>
              <a:rPr lang="en-US" sz="2000" b="1" dirty="0">
                <a:solidFill>
                  <a:schemeClr val="bg1"/>
                </a:solidFill>
              </a:rPr>
            </a:br>
            <a:r>
              <a:rPr lang="en-US" sz="2000" b="1" dirty="0">
                <a:solidFill>
                  <a:schemeClr val="bg1"/>
                </a:solidFill>
              </a:rPr>
              <a:t>Hawana Tamang</a:t>
            </a:r>
          </a:p>
          <a:p>
            <a:pPr algn="r"/>
            <a:r>
              <a:rPr lang="en-US" sz="2000" b="1" dirty="0">
                <a:solidFill>
                  <a:schemeClr val="bg1"/>
                </a:solidFill>
              </a:rPr>
              <a:t>Kushal Pathak</a:t>
            </a:r>
          </a:p>
        </p:txBody>
      </p:sp>
      <p:sp>
        <p:nvSpPr>
          <p:cNvPr id="7" name="TextBox 6">
            <a:extLst>
              <a:ext uri="{FF2B5EF4-FFF2-40B4-BE49-F238E27FC236}">
                <a16:creationId xmlns:a16="http://schemas.microsoft.com/office/drawing/2014/main" id="{19FAC7C3-8E87-478F-FD4A-1CBB33D58C03}"/>
              </a:ext>
            </a:extLst>
          </p:cNvPr>
          <p:cNvSpPr txBox="1"/>
          <p:nvPr/>
        </p:nvSpPr>
        <p:spPr>
          <a:xfrm>
            <a:off x="-143533913" y="-64516000"/>
            <a:ext cx="295399950" cy="171825238"/>
          </a:xfrm>
          <a:custGeom>
            <a:avLst/>
            <a:gdLst/>
            <a:ahLst/>
            <a:cxnLst/>
            <a:rect l="l" t="t" r="r" b="b"/>
            <a:pathLst>
              <a:path w="55168800" h="29057600">
                <a:moveTo>
                  <a:pt x="27106222" y="14689039"/>
                </a:moveTo>
                <a:lnTo>
                  <a:pt x="28656815" y="14689039"/>
                </a:lnTo>
                <a:cubicBezTo>
                  <a:pt x="28940938" y="14689039"/>
                  <a:pt x="29176700" y="14761582"/>
                  <a:pt x="29364102" y="14906666"/>
                </a:cubicBezTo>
                <a:cubicBezTo>
                  <a:pt x="29551502" y="15051752"/>
                  <a:pt x="29645204" y="15272401"/>
                  <a:pt x="29645204" y="15568616"/>
                </a:cubicBezTo>
                <a:cubicBezTo>
                  <a:pt x="29645204" y="15828559"/>
                  <a:pt x="29563594" y="16034096"/>
                  <a:pt x="29400374" y="16185227"/>
                </a:cubicBezTo>
                <a:cubicBezTo>
                  <a:pt x="29225062" y="16348447"/>
                  <a:pt x="28986276" y="16430057"/>
                  <a:pt x="28684018" y="16430057"/>
                </a:cubicBezTo>
                <a:lnTo>
                  <a:pt x="27106222" y="16430057"/>
                </a:lnTo>
                <a:close/>
                <a:moveTo>
                  <a:pt x="13380239" y="12122852"/>
                </a:moveTo>
                <a:lnTo>
                  <a:pt x="14794815" y="12122852"/>
                </a:lnTo>
                <a:cubicBezTo>
                  <a:pt x="15139392" y="12122852"/>
                  <a:pt x="15394802" y="12205974"/>
                  <a:pt x="15561045" y="12372217"/>
                </a:cubicBezTo>
                <a:cubicBezTo>
                  <a:pt x="15727287" y="12538459"/>
                  <a:pt x="15810409" y="12760621"/>
                  <a:pt x="15810409" y="13038700"/>
                </a:cubicBezTo>
                <a:cubicBezTo>
                  <a:pt x="15810409" y="13310734"/>
                  <a:pt x="15719731" y="13526850"/>
                  <a:pt x="15538375" y="13687048"/>
                </a:cubicBezTo>
                <a:cubicBezTo>
                  <a:pt x="15357019" y="13847246"/>
                  <a:pt x="15094053" y="13927345"/>
                  <a:pt x="14749477" y="13927345"/>
                </a:cubicBezTo>
                <a:lnTo>
                  <a:pt x="13380239" y="13927345"/>
                </a:lnTo>
                <a:close/>
                <a:moveTo>
                  <a:pt x="27106222" y="12095648"/>
                </a:moveTo>
                <a:lnTo>
                  <a:pt x="28566136" y="12095648"/>
                </a:lnTo>
                <a:cubicBezTo>
                  <a:pt x="28832124" y="12095648"/>
                  <a:pt x="29042196" y="12160635"/>
                  <a:pt x="29196348" y="12290606"/>
                </a:cubicBezTo>
                <a:cubicBezTo>
                  <a:pt x="29350500" y="12420578"/>
                  <a:pt x="29427576" y="12609491"/>
                  <a:pt x="29427576" y="12857344"/>
                </a:cubicBezTo>
                <a:cubicBezTo>
                  <a:pt x="29427576" y="13111243"/>
                  <a:pt x="29347476" y="13300155"/>
                  <a:pt x="29187280" y="13424082"/>
                </a:cubicBezTo>
                <a:cubicBezTo>
                  <a:pt x="29027082" y="13548008"/>
                  <a:pt x="28813988" y="13609971"/>
                  <a:pt x="28548000" y="13609971"/>
                </a:cubicBezTo>
                <a:lnTo>
                  <a:pt x="27106222" y="13609971"/>
                </a:lnTo>
                <a:close/>
                <a:moveTo>
                  <a:pt x="35077578" y="12032174"/>
                </a:moveTo>
                <a:cubicBezTo>
                  <a:pt x="35367746" y="12032174"/>
                  <a:pt x="35621646" y="12089604"/>
                  <a:pt x="35839274" y="12204462"/>
                </a:cubicBezTo>
                <a:cubicBezTo>
                  <a:pt x="36056900" y="12319322"/>
                  <a:pt x="36238256" y="12479519"/>
                  <a:pt x="36383340" y="12685056"/>
                </a:cubicBezTo>
                <a:cubicBezTo>
                  <a:pt x="36528424" y="12890593"/>
                  <a:pt x="36637238" y="13130889"/>
                  <a:pt x="36709780" y="13405946"/>
                </a:cubicBezTo>
                <a:cubicBezTo>
                  <a:pt x="36782324" y="13681003"/>
                  <a:pt x="36818596" y="13978729"/>
                  <a:pt x="36818596" y="14299125"/>
                </a:cubicBezTo>
                <a:cubicBezTo>
                  <a:pt x="36818596" y="14619520"/>
                  <a:pt x="36782324" y="14915734"/>
                  <a:pt x="36709780" y="15187768"/>
                </a:cubicBezTo>
                <a:cubicBezTo>
                  <a:pt x="36637238" y="15459802"/>
                  <a:pt x="36528424" y="15695565"/>
                  <a:pt x="36383340" y="15895057"/>
                </a:cubicBezTo>
                <a:cubicBezTo>
                  <a:pt x="36238256" y="16094548"/>
                  <a:pt x="36056900" y="16251724"/>
                  <a:pt x="35839274" y="16366582"/>
                </a:cubicBezTo>
                <a:cubicBezTo>
                  <a:pt x="35621646" y="16481441"/>
                  <a:pt x="35367746" y="16538871"/>
                  <a:pt x="35077578" y="16538871"/>
                </a:cubicBezTo>
                <a:cubicBezTo>
                  <a:pt x="34787408" y="16538871"/>
                  <a:pt x="34532000" y="16481441"/>
                  <a:pt x="34311348" y="16366582"/>
                </a:cubicBezTo>
                <a:cubicBezTo>
                  <a:pt x="34090698" y="16251724"/>
                  <a:pt x="33906322" y="16094548"/>
                  <a:pt x="33758212" y="15895057"/>
                </a:cubicBezTo>
                <a:cubicBezTo>
                  <a:pt x="33610106" y="15695565"/>
                  <a:pt x="33498270" y="15459802"/>
                  <a:pt x="33422704" y="15187768"/>
                </a:cubicBezTo>
                <a:cubicBezTo>
                  <a:pt x="33347140" y="14915734"/>
                  <a:pt x="33309356" y="14619520"/>
                  <a:pt x="33309356" y="14299125"/>
                </a:cubicBezTo>
                <a:cubicBezTo>
                  <a:pt x="33309356" y="13978729"/>
                  <a:pt x="33347140" y="13681003"/>
                  <a:pt x="33422704" y="13405946"/>
                </a:cubicBezTo>
                <a:cubicBezTo>
                  <a:pt x="33498270" y="13130889"/>
                  <a:pt x="33610106" y="12890593"/>
                  <a:pt x="33758212" y="12685056"/>
                </a:cubicBezTo>
                <a:cubicBezTo>
                  <a:pt x="33906322" y="12479519"/>
                  <a:pt x="34090698" y="12319322"/>
                  <a:pt x="34311348" y="12204462"/>
                </a:cubicBezTo>
                <a:cubicBezTo>
                  <a:pt x="34532000" y="12089604"/>
                  <a:pt x="34787408" y="12032174"/>
                  <a:pt x="35077578" y="12032174"/>
                </a:cubicBezTo>
                <a:close/>
                <a:moveTo>
                  <a:pt x="21390154" y="12032174"/>
                </a:moveTo>
                <a:cubicBezTo>
                  <a:pt x="21680325" y="12032174"/>
                  <a:pt x="21934223" y="12089604"/>
                  <a:pt x="22151850" y="12204462"/>
                </a:cubicBezTo>
                <a:cubicBezTo>
                  <a:pt x="22369476" y="12319322"/>
                  <a:pt x="22550833" y="12479519"/>
                  <a:pt x="22695919" y="12685056"/>
                </a:cubicBezTo>
                <a:cubicBezTo>
                  <a:pt x="22841002" y="12890593"/>
                  <a:pt x="22949817" y="13130889"/>
                  <a:pt x="23022358" y="13405946"/>
                </a:cubicBezTo>
                <a:cubicBezTo>
                  <a:pt x="23094900" y="13681003"/>
                  <a:pt x="23131172" y="13978729"/>
                  <a:pt x="23131172" y="14299125"/>
                </a:cubicBezTo>
                <a:cubicBezTo>
                  <a:pt x="23131172" y="14619520"/>
                  <a:pt x="23094900" y="14915734"/>
                  <a:pt x="23022358" y="15187768"/>
                </a:cubicBezTo>
                <a:cubicBezTo>
                  <a:pt x="22949817" y="15459802"/>
                  <a:pt x="22841002" y="15695565"/>
                  <a:pt x="22695919" y="15895057"/>
                </a:cubicBezTo>
                <a:cubicBezTo>
                  <a:pt x="22550833" y="16094548"/>
                  <a:pt x="22369476" y="16251724"/>
                  <a:pt x="22151850" y="16366582"/>
                </a:cubicBezTo>
                <a:cubicBezTo>
                  <a:pt x="21934223" y="16481441"/>
                  <a:pt x="21680325" y="16538871"/>
                  <a:pt x="21390154" y="16538871"/>
                </a:cubicBezTo>
                <a:cubicBezTo>
                  <a:pt x="21099986" y="16538871"/>
                  <a:pt x="20844575" y="16481441"/>
                  <a:pt x="20623925" y="16366582"/>
                </a:cubicBezTo>
                <a:cubicBezTo>
                  <a:pt x="20403276" y="16251724"/>
                  <a:pt x="20218896" y="16094548"/>
                  <a:pt x="20070788" y="15895057"/>
                </a:cubicBezTo>
                <a:cubicBezTo>
                  <a:pt x="19922682" y="15695565"/>
                  <a:pt x="19810845" y="15459802"/>
                  <a:pt x="19735280" y="15187768"/>
                </a:cubicBezTo>
                <a:cubicBezTo>
                  <a:pt x="19659715" y="14915734"/>
                  <a:pt x="19621933" y="14619520"/>
                  <a:pt x="19621933" y="14299125"/>
                </a:cubicBezTo>
                <a:cubicBezTo>
                  <a:pt x="19621933" y="13978729"/>
                  <a:pt x="19659715" y="13681003"/>
                  <a:pt x="19735280" y="13405946"/>
                </a:cubicBezTo>
                <a:cubicBezTo>
                  <a:pt x="19810846" y="13130889"/>
                  <a:pt x="19922682" y="12890593"/>
                  <a:pt x="20070788" y="12685056"/>
                </a:cubicBezTo>
                <a:cubicBezTo>
                  <a:pt x="20218897" y="12479519"/>
                  <a:pt x="20403276" y="12319322"/>
                  <a:pt x="20623925" y="12204462"/>
                </a:cubicBezTo>
                <a:cubicBezTo>
                  <a:pt x="20844575" y="12089604"/>
                  <a:pt x="21099986" y="12032174"/>
                  <a:pt x="21390154" y="12032174"/>
                </a:cubicBezTo>
                <a:close/>
                <a:moveTo>
                  <a:pt x="38934748" y="10898699"/>
                </a:moveTo>
                <a:lnTo>
                  <a:pt x="38934748" y="12213530"/>
                </a:lnTo>
                <a:lnTo>
                  <a:pt x="40938730" y="12213530"/>
                </a:lnTo>
                <a:lnTo>
                  <a:pt x="40938730" y="17645142"/>
                </a:lnTo>
                <a:lnTo>
                  <a:pt x="42489324" y="17645142"/>
                </a:lnTo>
                <a:lnTo>
                  <a:pt x="42489324" y="12213530"/>
                </a:lnTo>
                <a:lnTo>
                  <a:pt x="44502376" y="12213530"/>
                </a:lnTo>
                <a:lnTo>
                  <a:pt x="44502376" y="10898699"/>
                </a:lnTo>
                <a:close/>
                <a:moveTo>
                  <a:pt x="25573763" y="10898699"/>
                </a:moveTo>
                <a:lnTo>
                  <a:pt x="25573763" y="17645142"/>
                </a:lnTo>
                <a:lnTo>
                  <a:pt x="28847238" y="17645142"/>
                </a:lnTo>
                <a:cubicBezTo>
                  <a:pt x="29554526" y="17645142"/>
                  <a:pt x="30110684" y="17478899"/>
                  <a:pt x="30515712" y="17146413"/>
                </a:cubicBezTo>
                <a:cubicBezTo>
                  <a:pt x="30727294" y="16977147"/>
                  <a:pt x="30890518" y="16771611"/>
                  <a:pt x="31005374" y="16529803"/>
                </a:cubicBezTo>
                <a:cubicBezTo>
                  <a:pt x="31120234" y="16287995"/>
                  <a:pt x="31177662" y="16003870"/>
                  <a:pt x="31177662" y="15677430"/>
                </a:cubicBezTo>
                <a:cubicBezTo>
                  <a:pt x="31177662" y="15260311"/>
                  <a:pt x="31061294" y="14908178"/>
                  <a:pt x="30828552" y="14621031"/>
                </a:cubicBezTo>
                <a:cubicBezTo>
                  <a:pt x="30595812" y="14333884"/>
                  <a:pt x="30261812" y="14138927"/>
                  <a:pt x="29826560" y="14036159"/>
                </a:cubicBezTo>
                <a:lnTo>
                  <a:pt x="29826560" y="13999887"/>
                </a:lnTo>
                <a:cubicBezTo>
                  <a:pt x="30551982" y="13776214"/>
                  <a:pt x="30914696" y="13325847"/>
                  <a:pt x="30914696" y="12648785"/>
                </a:cubicBezTo>
                <a:cubicBezTo>
                  <a:pt x="30914696" y="12122852"/>
                  <a:pt x="30724272" y="11693643"/>
                  <a:pt x="30343424" y="11361157"/>
                </a:cubicBezTo>
                <a:cubicBezTo>
                  <a:pt x="29986758" y="11052852"/>
                  <a:pt x="29460824" y="10898699"/>
                  <a:pt x="28765628" y="10898699"/>
                </a:cubicBezTo>
                <a:close/>
                <a:moveTo>
                  <a:pt x="11838713" y="10898699"/>
                </a:moveTo>
                <a:lnTo>
                  <a:pt x="11838713" y="17645142"/>
                </a:lnTo>
                <a:lnTo>
                  <a:pt x="13380239" y="17645142"/>
                </a:lnTo>
                <a:lnTo>
                  <a:pt x="13380239" y="15069887"/>
                </a:lnTo>
                <a:lnTo>
                  <a:pt x="14522782" y="15069887"/>
                </a:lnTo>
                <a:cubicBezTo>
                  <a:pt x="14897584" y="15069887"/>
                  <a:pt x="15174152" y="15154520"/>
                  <a:pt x="15352486" y="15323786"/>
                </a:cubicBezTo>
                <a:cubicBezTo>
                  <a:pt x="15530819" y="15493051"/>
                  <a:pt x="15641144" y="15746949"/>
                  <a:pt x="15683460" y="16085480"/>
                </a:cubicBezTo>
                <a:cubicBezTo>
                  <a:pt x="15701596" y="16272882"/>
                  <a:pt x="15716709" y="16454238"/>
                  <a:pt x="15728799" y="16629549"/>
                </a:cubicBezTo>
                <a:cubicBezTo>
                  <a:pt x="15740890" y="16804859"/>
                  <a:pt x="15754491" y="16963546"/>
                  <a:pt x="15769605" y="17105608"/>
                </a:cubicBezTo>
                <a:cubicBezTo>
                  <a:pt x="15784717" y="17247670"/>
                  <a:pt x="15802853" y="17367063"/>
                  <a:pt x="15824011" y="17463786"/>
                </a:cubicBezTo>
                <a:cubicBezTo>
                  <a:pt x="15845169" y="17560509"/>
                  <a:pt x="15879929" y="17620961"/>
                  <a:pt x="15928291" y="17645142"/>
                </a:cubicBezTo>
                <a:lnTo>
                  <a:pt x="17451680" y="17645142"/>
                </a:lnTo>
                <a:lnTo>
                  <a:pt x="17451680" y="17572600"/>
                </a:lnTo>
                <a:cubicBezTo>
                  <a:pt x="17397274" y="17548419"/>
                  <a:pt x="17357981" y="17486456"/>
                  <a:pt x="17333799" y="17386710"/>
                </a:cubicBezTo>
                <a:cubicBezTo>
                  <a:pt x="17309619" y="17286964"/>
                  <a:pt x="17289972" y="17156992"/>
                  <a:pt x="17274859" y="16996794"/>
                </a:cubicBezTo>
                <a:cubicBezTo>
                  <a:pt x="17259746" y="16836597"/>
                  <a:pt x="17244633" y="16655241"/>
                  <a:pt x="17229520" y="16452727"/>
                </a:cubicBezTo>
                <a:cubicBezTo>
                  <a:pt x="17214407" y="16250212"/>
                  <a:pt x="17191737" y="16034096"/>
                  <a:pt x="17161511" y="15804379"/>
                </a:cubicBezTo>
                <a:cubicBezTo>
                  <a:pt x="17113150" y="15441667"/>
                  <a:pt x="17008870" y="15159054"/>
                  <a:pt x="16848672" y="14956539"/>
                </a:cubicBezTo>
                <a:cubicBezTo>
                  <a:pt x="16688474" y="14754025"/>
                  <a:pt x="16439110" y="14601384"/>
                  <a:pt x="16100579" y="14498616"/>
                </a:cubicBezTo>
                <a:lnTo>
                  <a:pt x="16100579" y="14471413"/>
                </a:lnTo>
                <a:cubicBezTo>
                  <a:pt x="16535833" y="14332373"/>
                  <a:pt x="16853206" y="14123814"/>
                  <a:pt x="17052697" y="13845734"/>
                </a:cubicBezTo>
                <a:cubicBezTo>
                  <a:pt x="17252190" y="13567655"/>
                  <a:pt x="17351935" y="13229124"/>
                  <a:pt x="17351935" y="12830141"/>
                </a:cubicBezTo>
                <a:cubicBezTo>
                  <a:pt x="17351935" y="12521835"/>
                  <a:pt x="17292994" y="12248290"/>
                  <a:pt x="17175113" y="12009504"/>
                </a:cubicBezTo>
                <a:cubicBezTo>
                  <a:pt x="17057231" y="11770719"/>
                  <a:pt x="16895523" y="11568205"/>
                  <a:pt x="16689986" y="11401962"/>
                </a:cubicBezTo>
                <a:cubicBezTo>
                  <a:pt x="16484448" y="11235719"/>
                  <a:pt x="16241129" y="11110281"/>
                  <a:pt x="15960028" y="11025648"/>
                </a:cubicBezTo>
                <a:cubicBezTo>
                  <a:pt x="15678926" y="10941016"/>
                  <a:pt x="15375155" y="10898699"/>
                  <a:pt x="15048714" y="10898699"/>
                </a:cubicBezTo>
                <a:close/>
                <a:moveTo>
                  <a:pt x="35068510" y="10780818"/>
                </a:moveTo>
                <a:cubicBezTo>
                  <a:pt x="34554668" y="10780818"/>
                  <a:pt x="34092210" y="10869985"/>
                  <a:pt x="33681136" y="11048318"/>
                </a:cubicBezTo>
                <a:cubicBezTo>
                  <a:pt x="33270064" y="11226651"/>
                  <a:pt x="32919440" y="11471482"/>
                  <a:pt x="32629272" y="11782809"/>
                </a:cubicBezTo>
                <a:cubicBezTo>
                  <a:pt x="32339102" y="12094137"/>
                  <a:pt x="32116940" y="12464406"/>
                  <a:pt x="31962790" y="12893616"/>
                </a:cubicBezTo>
                <a:cubicBezTo>
                  <a:pt x="31808636" y="13322825"/>
                  <a:pt x="31731560" y="13791328"/>
                  <a:pt x="31731560" y="14299125"/>
                </a:cubicBezTo>
                <a:cubicBezTo>
                  <a:pt x="31731560" y="14800876"/>
                  <a:pt x="31808636" y="15266356"/>
                  <a:pt x="31962790" y="15695565"/>
                </a:cubicBezTo>
                <a:cubicBezTo>
                  <a:pt x="32116940" y="16124774"/>
                  <a:pt x="32339102" y="16496554"/>
                  <a:pt x="32629272" y="16810905"/>
                </a:cubicBezTo>
                <a:cubicBezTo>
                  <a:pt x="32919440" y="17125255"/>
                  <a:pt x="33270064" y="17370086"/>
                  <a:pt x="33681136" y="17545396"/>
                </a:cubicBezTo>
                <a:cubicBezTo>
                  <a:pt x="34092210" y="17720707"/>
                  <a:pt x="34554668" y="17808362"/>
                  <a:pt x="35068510" y="17808362"/>
                </a:cubicBezTo>
                <a:cubicBezTo>
                  <a:pt x="35576306" y="17808362"/>
                  <a:pt x="36035744" y="17720707"/>
                  <a:pt x="36446816" y="17545396"/>
                </a:cubicBezTo>
                <a:cubicBezTo>
                  <a:pt x="36857890" y="17370086"/>
                  <a:pt x="37208512" y="17125255"/>
                  <a:pt x="37498680" y="16810905"/>
                </a:cubicBezTo>
                <a:cubicBezTo>
                  <a:pt x="37788850" y="16496554"/>
                  <a:pt x="38011010" y="16124774"/>
                  <a:pt x="38165164" y="15695565"/>
                </a:cubicBezTo>
                <a:cubicBezTo>
                  <a:pt x="38319316" y="15266356"/>
                  <a:pt x="38396392" y="14800876"/>
                  <a:pt x="38396392" y="14299125"/>
                </a:cubicBezTo>
                <a:cubicBezTo>
                  <a:pt x="38396392" y="13791328"/>
                  <a:pt x="38319316" y="13322825"/>
                  <a:pt x="38165164" y="12893616"/>
                </a:cubicBezTo>
                <a:cubicBezTo>
                  <a:pt x="38011010" y="12464406"/>
                  <a:pt x="37788850" y="12094137"/>
                  <a:pt x="37498680" y="11782809"/>
                </a:cubicBezTo>
                <a:cubicBezTo>
                  <a:pt x="37208512" y="11471482"/>
                  <a:pt x="36857890" y="11226651"/>
                  <a:pt x="36446816" y="11048318"/>
                </a:cubicBezTo>
                <a:cubicBezTo>
                  <a:pt x="36035744" y="10869985"/>
                  <a:pt x="35576306" y="10780818"/>
                  <a:pt x="35068510" y="10780818"/>
                </a:cubicBezTo>
                <a:close/>
                <a:moveTo>
                  <a:pt x="21381086" y="10780818"/>
                </a:moveTo>
                <a:cubicBezTo>
                  <a:pt x="20867244" y="10780818"/>
                  <a:pt x="20404787" y="10869985"/>
                  <a:pt x="19993713" y="11048318"/>
                </a:cubicBezTo>
                <a:cubicBezTo>
                  <a:pt x="19582639" y="11226651"/>
                  <a:pt x="19232018" y="11471482"/>
                  <a:pt x="18941848" y="11782809"/>
                </a:cubicBezTo>
                <a:cubicBezTo>
                  <a:pt x="18651678" y="12094137"/>
                  <a:pt x="18429517" y="12464406"/>
                  <a:pt x="18275365" y="12893616"/>
                </a:cubicBezTo>
                <a:cubicBezTo>
                  <a:pt x="18121212" y="13322825"/>
                  <a:pt x="18044136" y="13791328"/>
                  <a:pt x="18044136" y="14299125"/>
                </a:cubicBezTo>
                <a:cubicBezTo>
                  <a:pt x="18044136" y="14800876"/>
                  <a:pt x="18121212" y="15266356"/>
                  <a:pt x="18275365" y="15695565"/>
                </a:cubicBezTo>
                <a:cubicBezTo>
                  <a:pt x="18429517" y="16124774"/>
                  <a:pt x="18651678" y="16496554"/>
                  <a:pt x="18941848" y="16810905"/>
                </a:cubicBezTo>
                <a:cubicBezTo>
                  <a:pt x="19232018" y="17125255"/>
                  <a:pt x="19582639" y="17370086"/>
                  <a:pt x="19993713" y="17545396"/>
                </a:cubicBezTo>
                <a:cubicBezTo>
                  <a:pt x="20404787" y="17720707"/>
                  <a:pt x="20867244" y="17808362"/>
                  <a:pt x="21381086" y="17808362"/>
                </a:cubicBezTo>
                <a:cubicBezTo>
                  <a:pt x="21888883" y="17808362"/>
                  <a:pt x="22348318" y="17720707"/>
                  <a:pt x="22759393" y="17545396"/>
                </a:cubicBezTo>
                <a:cubicBezTo>
                  <a:pt x="23170465" y="17370086"/>
                  <a:pt x="23521088" y="17125255"/>
                  <a:pt x="23811257" y="16810905"/>
                </a:cubicBezTo>
                <a:cubicBezTo>
                  <a:pt x="24101427" y="16496554"/>
                  <a:pt x="24323587" y="16124774"/>
                  <a:pt x="24477740" y="15695565"/>
                </a:cubicBezTo>
                <a:cubicBezTo>
                  <a:pt x="24631892" y="15266356"/>
                  <a:pt x="24708969" y="14800876"/>
                  <a:pt x="24708969" y="14299125"/>
                </a:cubicBezTo>
                <a:cubicBezTo>
                  <a:pt x="24708969" y="13791328"/>
                  <a:pt x="24631892" y="13322825"/>
                  <a:pt x="24477740" y="12893616"/>
                </a:cubicBezTo>
                <a:cubicBezTo>
                  <a:pt x="24323587" y="12464406"/>
                  <a:pt x="24101427" y="12094137"/>
                  <a:pt x="23811257" y="11782809"/>
                </a:cubicBezTo>
                <a:cubicBezTo>
                  <a:pt x="23521088" y="11471482"/>
                  <a:pt x="23170465" y="11226651"/>
                  <a:pt x="22759393" y="11048318"/>
                </a:cubicBezTo>
                <a:cubicBezTo>
                  <a:pt x="22348318" y="10869985"/>
                  <a:pt x="21888883" y="10780818"/>
                  <a:pt x="21381086" y="10780818"/>
                </a:cubicBezTo>
                <a:close/>
                <a:moveTo>
                  <a:pt x="0" y="0"/>
                </a:moveTo>
                <a:lnTo>
                  <a:pt x="55168800" y="0"/>
                </a:lnTo>
                <a:lnTo>
                  <a:pt x="55168800" y="29057600"/>
                </a:lnTo>
                <a:lnTo>
                  <a:pt x="0" y="290576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1400" b="1" dirty="0"/>
          </a:p>
        </p:txBody>
      </p:sp>
    </p:spTree>
    <p:extLst>
      <p:ext uri="{BB962C8B-B14F-4D97-AF65-F5344CB8AC3E}">
        <p14:creationId xmlns:p14="http://schemas.microsoft.com/office/powerpoint/2010/main" val="1618768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F1A42"/>
            </a:gs>
            <a:gs pos="97000">
              <a:schemeClr val="accent1">
                <a:lumMod val="60000"/>
                <a:lumOff val="40000"/>
              </a:schemeClr>
            </a:gs>
          </a:gsLst>
          <a:path path="circle">
            <a:fillToRect l="100000" t="100000"/>
          </a:path>
          <a:tileRect r="-100000" b="-100000"/>
        </a:gradFill>
        <a:effectLst/>
      </p:bgPr>
    </p:bg>
    <p:spTree>
      <p:nvGrpSpPr>
        <p:cNvPr id="1" name="Shape 1791"/>
        <p:cNvGrpSpPr/>
        <p:nvPr/>
      </p:nvGrpSpPr>
      <p:grpSpPr>
        <a:xfrm>
          <a:off x="0" y="0"/>
          <a:ext cx="0" cy="0"/>
          <a:chOff x="0" y="0"/>
          <a:chExt cx="0" cy="0"/>
        </a:xfrm>
      </p:grpSpPr>
      <p:sp>
        <p:nvSpPr>
          <p:cNvPr id="1792" name="Google Shape;1792;p42"/>
          <p:cNvSpPr/>
          <p:nvPr/>
        </p:nvSpPr>
        <p:spPr>
          <a:xfrm>
            <a:off x="717859" y="2159705"/>
            <a:ext cx="3711200" cy="3438000"/>
          </a:xfrm>
          <a:prstGeom prst="roundRect">
            <a:avLst>
              <a:gd name="adj" fmla="val 8047"/>
            </a:avLst>
          </a:prstGeom>
          <a:solidFill>
            <a:schemeClr val="dk2"/>
          </a:solidFill>
          <a:ln>
            <a:noFill/>
          </a:ln>
          <a:effectLst>
            <a:outerShdw dist="161925" dir="7860000" algn="bl" rotWithShape="0">
              <a:schemeClr val="accent5"/>
            </a:outerShdw>
          </a:effectLst>
        </p:spPr>
        <p:txBody>
          <a:bodyPr spcFirstLastPara="1" wrap="square" lIns="121900" tIns="121900" rIns="121900" bIns="121900" anchor="ctr" anchorCtr="0">
            <a:noAutofit/>
          </a:bodyPr>
          <a:lstStyle/>
          <a:p>
            <a:endParaRPr sz="2400"/>
          </a:p>
        </p:txBody>
      </p:sp>
      <p:pic>
        <p:nvPicPr>
          <p:cNvPr id="1793" name="Google Shape;1793;p42"/>
          <p:cNvPicPr preferRelativeResize="0"/>
          <p:nvPr/>
        </p:nvPicPr>
        <p:blipFill>
          <a:blip r:embed="rId3">
            <a:extLst>
              <a:ext uri="{28A0092B-C50C-407E-A947-70E740481C1C}">
                <a14:useLocalDpi xmlns:a14="http://schemas.microsoft.com/office/drawing/2010/main" val="0"/>
              </a:ext>
            </a:extLst>
          </a:blip>
          <a:srcRect l="19808" r="19808"/>
          <a:stretch/>
        </p:blipFill>
        <p:spPr>
          <a:xfrm>
            <a:off x="717859" y="2159705"/>
            <a:ext cx="3694000" cy="3438000"/>
          </a:xfrm>
          <a:prstGeom prst="roundRect">
            <a:avLst>
              <a:gd name="adj" fmla="val 7898"/>
            </a:avLst>
          </a:prstGeom>
          <a:noFill/>
          <a:ln>
            <a:noFill/>
          </a:ln>
        </p:spPr>
      </p:pic>
      <p:sp>
        <p:nvSpPr>
          <p:cNvPr id="1794" name="Google Shape;1794;p42"/>
          <p:cNvSpPr txBox="1">
            <a:spLocks noGrp="1"/>
          </p:cNvSpPr>
          <p:nvPr>
            <p:ph type="title"/>
          </p:nvPr>
        </p:nvSpPr>
        <p:spPr>
          <a:xfrm>
            <a:off x="664859" y="615064"/>
            <a:ext cx="11174319" cy="676400"/>
          </a:xfrm>
          <a:prstGeom prst="rect">
            <a:avLst/>
          </a:prstGeom>
        </p:spPr>
        <p:txBody>
          <a:bodyPr spcFirstLastPara="1" vert="horz" wrap="square" lIns="121900" tIns="121900" rIns="121900" bIns="121900" rtlCol="0" anchor="ctr" anchorCtr="0">
            <a:noAutofit/>
          </a:bodyPr>
          <a:lstStyle/>
          <a:p>
            <a:r>
              <a:rPr lang="en" sz="6600" dirty="0">
                <a:solidFill>
                  <a:schemeClr val="bg1"/>
                </a:solidFill>
              </a:rPr>
              <a:t>Application of Bluetooth </a:t>
            </a:r>
            <a:endParaRPr sz="6600" dirty="0">
              <a:solidFill>
                <a:schemeClr val="bg1"/>
              </a:solidFill>
            </a:endParaRPr>
          </a:p>
        </p:txBody>
      </p:sp>
      <p:sp>
        <p:nvSpPr>
          <p:cNvPr id="1795" name="Google Shape;1795;p42"/>
          <p:cNvSpPr txBox="1">
            <a:spLocks noGrp="1"/>
          </p:cNvSpPr>
          <p:nvPr>
            <p:ph type="subTitle" idx="1"/>
          </p:nvPr>
        </p:nvSpPr>
        <p:spPr>
          <a:xfrm>
            <a:off x="4927303" y="3610698"/>
            <a:ext cx="7379622" cy="1358000"/>
          </a:xfrm>
          <a:prstGeom prst="rect">
            <a:avLst/>
          </a:prstGeom>
        </p:spPr>
        <p:txBody>
          <a:bodyPr spcFirstLastPara="1" vert="horz" wrap="square" lIns="121900" tIns="121900" rIns="121900" bIns="121900" rtlCol="0" anchor="ctr" anchorCtr="0">
            <a:noAutofit/>
          </a:bodyPr>
          <a:lstStyle/>
          <a:p>
            <a:pPr marL="285750" indent="-285750">
              <a:buFont typeface="Arial" panose="020B0604020202020204" pitchFamily="34" charset="0"/>
              <a:buChar char="•"/>
            </a:pPr>
            <a:r>
              <a:rPr lang="en" sz="6000" dirty="0">
                <a:solidFill>
                  <a:schemeClr val="bg1"/>
                </a:solidFill>
              </a:rPr>
              <a:t>Home Automation</a:t>
            </a:r>
          </a:p>
          <a:p>
            <a:pPr marL="285750" indent="-285750">
              <a:buFont typeface="Arial" panose="020B0604020202020204" pitchFamily="34" charset="0"/>
              <a:buChar char="•"/>
            </a:pPr>
            <a:r>
              <a:rPr lang="en" sz="6000" dirty="0">
                <a:solidFill>
                  <a:schemeClr val="bg1"/>
                </a:solidFill>
              </a:rPr>
              <a:t>Robotics</a:t>
            </a:r>
          </a:p>
          <a:p>
            <a:pPr marL="285750" indent="-285750">
              <a:buFont typeface="Arial" panose="020B0604020202020204" pitchFamily="34" charset="0"/>
              <a:buChar char="•"/>
            </a:pPr>
            <a:r>
              <a:rPr lang="en" sz="6000" dirty="0">
                <a:solidFill>
                  <a:schemeClr val="bg1"/>
                </a:solidFill>
              </a:rPr>
              <a:t>Education</a:t>
            </a:r>
          </a:p>
          <a:p>
            <a:pPr marL="285750" indent="-285750">
              <a:buFont typeface="Arial" panose="020B0604020202020204" pitchFamily="34" charset="0"/>
              <a:buChar char="•"/>
            </a:pPr>
            <a:endParaRPr sz="4800" dirty="0">
              <a:solidFill>
                <a:schemeClr val="bg1"/>
              </a:solidFill>
            </a:endParaRPr>
          </a:p>
        </p:txBody>
      </p:sp>
      <p:grpSp>
        <p:nvGrpSpPr>
          <p:cNvPr id="1796" name="Google Shape;1796;p42"/>
          <p:cNvGrpSpPr/>
          <p:nvPr/>
        </p:nvGrpSpPr>
        <p:grpSpPr>
          <a:xfrm>
            <a:off x="3329107" y="2537911"/>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endParaRPr sz="2400"/>
              </a:p>
            </p:txBody>
          </p:sp>
        </p:grpSp>
      </p:grpSp>
      <p:grpSp>
        <p:nvGrpSpPr>
          <p:cNvPr id="1803" name="Google Shape;1803;p42"/>
          <p:cNvGrpSpPr/>
          <p:nvPr/>
        </p:nvGrpSpPr>
        <p:grpSpPr>
          <a:xfrm>
            <a:off x="992067" y="2874236"/>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1807" name="Google Shape;1807;p42"/>
          <p:cNvSpPr/>
          <p:nvPr/>
        </p:nvSpPr>
        <p:spPr>
          <a:xfrm>
            <a:off x="9552479" y="5801305"/>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solidFill>
              <a:schemeClr val="bg1"/>
            </a:solidFill>
          </a:ln>
        </p:spPr>
        <p:txBody>
          <a:bodyPr spcFirstLastPara="1" wrap="square" lIns="121900" tIns="121900" rIns="121900" bIns="121900" anchor="ctr" anchorCtr="0">
            <a:noAutofit/>
          </a:bodyPr>
          <a:lstStyle/>
          <a:p>
            <a:endParaRPr sz="2400"/>
          </a:p>
        </p:txBody>
      </p:sp>
      <p:cxnSp>
        <p:nvCxnSpPr>
          <p:cNvPr id="3" name="Straight Connector 2">
            <a:extLst>
              <a:ext uri="{FF2B5EF4-FFF2-40B4-BE49-F238E27FC236}">
                <a16:creationId xmlns:a16="http://schemas.microsoft.com/office/drawing/2014/main" id="{F9E8F934-F1E9-9913-6893-6B9A9EE9EBEB}"/>
              </a:ext>
            </a:extLst>
          </p:cNvPr>
          <p:cNvCxnSpPr/>
          <p:nvPr/>
        </p:nvCxnSpPr>
        <p:spPr>
          <a:xfrm>
            <a:off x="269823" y="1484026"/>
            <a:ext cx="8398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44439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F1A42"/>
            </a:gs>
            <a:gs pos="97000">
              <a:schemeClr val="accent1">
                <a:lumMod val="60000"/>
                <a:lumOff val="40000"/>
              </a:schemeClr>
            </a:gs>
          </a:gsLst>
          <a:path path="circle">
            <a:fillToRect l="100000" t="100000"/>
          </a:path>
        </a:gradFill>
        <a:effectLst/>
      </p:bgPr>
    </p:bg>
    <p:spTree>
      <p:nvGrpSpPr>
        <p:cNvPr id="1" name="Shape 1825"/>
        <p:cNvGrpSpPr/>
        <p:nvPr/>
      </p:nvGrpSpPr>
      <p:grpSpPr>
        <a:xfrm>
          <a:off x="0" y="0"/>
          <a:ext cx="0" cy="0"/>
          <a:chOff x="0" y="0"/>
          <a:chExt cx="0" cy="0"/>
        </a:xfrm>
      </p:grpSpPr>
      <p:sp>
        <p:nvSpPr>
          <p:cNvPr id="1826" name="Google Shape;1826;p44"/>
          <p:cNvSpPr txBox="1">
            <a:spLocks noGrp="1"/>
          </p:cNvSpPr>
          <p:nvPr>
            <p:ph type="title"/>
          </p:nvPr>
        </p:nvSpPr>
        <p:spPr>
          <a:xfrm>
            <a:off x="507121" y="656914"/>
            <a:ext cx="10012758" cy="561200"/>
          </a:xfrm>
          <a:prstGeom prst="rect">
            <a:avLst/>
          </a:prstGeom>
        </p:spPr>
        <p:txBody>
          <a:bodyPr spcFirstLastPara="1" vert="horz" wrap="square" lIns="121900" tIns="121900" rIns="121900" bIns="121900" rtlCol="0" anchor="ctr" anchorCtr="0">
            <a:noAutofit/>
          </a:bodyPr>
          <a:lstStyle/>
          <a:p>
            <a:r>
              <a:rPr lang="en" sz="7200" dirty="0">
                <a:solidFill>
                  <a:schemeClr val="bg1"/>
                </a:solidFill>
              </a:rPr>
              <a:t>Application of Human</a:t>
            </a:r>
            <a:endParaRPr sz="7200" dirty="0">
              <a:solidFill>
                <a:schemeClr val="bg1"/>
              </a:solidFill>
            </a:endParaRPr>
          </a:p>
        </p:txBody>
      </p:sp>
      <p:sp>
        <p:nvSpPr>
          <p:cNvPr id="1827" name="Google Shape;1827;p44"/>
          <p:cNvSpPr txBox="1">
            <a:spLocks noGrp="1"/>
          </p:cNvSpPr>
          <p:nvPr>
            <p:ph type="subTitle" idx="1"/>
          </p:nvPr>
        </p:nvSpPr>
        <p:spPr>
          <a:xfrm>
            <a:off x="720936" y="2442047"/>
            <a:ext cx="6172864" cy="3674800"/>
          </a:xfrm>
          <a:prstGeom prst="rect">
            <a:avLst/>
          </a:prstGeom>
        </p:spPr>
        <p:txBody>
          <a:bodyPr spcFirstLastPara="1" vert="horz" wrap="square" lIns="121900" tIns="121900" rIns="121900" bIns="121900" rtlCol="0" anchor="ctr" anchorCtr="0">
            <a:noAutofit/>
          </a:bodyPr>
          <a:lstStyle/>
          <a:p>
            <a:pPr marL="571500" indent="-571500">
              <a:buFont typeface="Wingdings" panose="05000000000000000000" pitchFamily="2" charset="2"/>
              <a:buChar char="§"/>
            </a:pPr>
            <a:r>
              <a:rPr lang="en" dirty="0">
                <a:solidFill>
                  <a:schemeClr val="bg1"/>
                </a:solidFill>
              </a:rPr>
              <a:t>Health Care </a:t>
            </a:r>
          </a:p>
          <a:p>
            <a:pPr marL="571500" indent="-571500">
              <a:buFont typeface="Wingdings" panose="05000000000000000000" pitchFamily="2" charset="2"/>
              <a:buChar char="§"/>
            </a:pPr>
            <a:r>
              <a:rPr lang="en" dirty="0">
                <a:solidFill>
                  <a:schemeClr val="bg1"/>
                </a:solidFill>
              </a:rPr>
              <a:t>Personal Assistant</a:t>
            </a:r>
          </a:p>
          <a:p>
            <a:pPr marL="571500" indent="-571500">
              <a:buFont typeface="Wingdings" panose="05000000000000000000" pitchFamily="2" charset="2"/>
              <a:buChar char="§"/>
            </a:pPr>
            <a:r>
              <a:rPr lang="en" dirty="0">
                <a:solidFill>
                  <a:schemeClr val="bg1"/>
                </a:solidFill>
              </a:rPr>
              <a:t>Entertainment</a:t>
            </a:r>
          </a:p>
          <a:p>
            <a:pPr marL="571500" indent="-571500">
              <a:buFont typeface="Wingdings" panose="05000000000000000000" pitchFamily="2" charset="2"/>
              <a:buChar char="§"/>
            </a:pPr>
            <a:r>
              <a:rPr lang="en" dirty="0">
                <a:solidFill>
                  <a:schemeClr val="bg1"/>
                </a:solidFill>
              </a:rPr>
              <a:t>Industrial Automation</a:t>
            </a:r>
          </a:p>
          <a:p>
            <a:pPr marL="571500" indent="-571500">
              <a:buFont typeface="Wingdings" panose="05000000000000000000" pitchFamily="2" charset="2"/>
              <a:buChar char="§"/>
            </a:pPr>
            <a:endParaRPr lang="en" dirty="0">
              <a:solidFill>
                <a:schemeClr val="bg1"/>
              </a:solidFill>
            </a:endParaRPr>
          </a:p>
          <a:p>
            <a:pPr marL="571500" indent="-571500">
              <a:buFont typeface="Wingdings" panose="05000000000000000000" pitchFamily="2" charset="2"/>
              <a:buChar char="§"/>
            </a:pPr>
            <a:endParaRPr dirty="0">
              <a:solidFill>
                <a:schemeClr val="bg1"/>
              </a:solidFill>
            </a:endParaRPr>
          </a:p>
        </p:txBody>
      </p:sp>
      <p:grpSp>
        <p:nvGrpSpPr>
          <p:cNvPr id="1828" name="Google Shape;1828;p44"/>
          <p:cNvGrpSpPr/>
          <p:nvPr/>
        </p:nvGrpSpPr>
        <p:grpSpPr>
          <a:xfrm flipH="1">
            <a:off x="6775553" y="1097067"/>
            <a:ext cx="5203625" cy="4994780"/>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121900" tIns="121900" rIns="121900" bIns="121900" anchor="ctr" anchorCtr="0">
              <a:noAutofit/>
            </a:bodyPr>
            <a:lstStyle/>
            <a:p>
              <a:endParaRPr sz="2400"/>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121900" tIns="121900" rIns="121900" bIns="121900" anchor="ctr" anchorCtr="0">
              <a:noAutofit/>
            </a:bodyPr>
            <a:lstStyle/>
            <a:p>
              <a:endParaRPr sz="2400"/>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121900" tIns="121900" rIns="121900" bIns="121900" anchor="ctr" anchorCtr="0">
              <a:noAutofit/>
            </a:bodyPr>
            <a:lstStyle/>
            <a:p>
              <a:endParaRPr sz="2400"/>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121900" tIns="121900" rIns="121900" bIns="121900" anchor="ctr" anchorCtr="0">
              <a:noAutofit/>
            </a:bodyPr>
            <a:lstStyle/>
            <a:p>
              <a:endParaRPr sz="2400"/>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121900" tIns="121900" rIns="121900" bIns="121900" anchor="ctr" anchorCtr="0">
              <a:noAutofit/>
            </a:bodyPr>
            <a:lstStyle/>
            <a:p>
              <a:endParaRPr sz="2400"/>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121900" tIns="121900" rIns="121900" bIns="121900" anchor="ctr" anchorCtr="0">
              <a:noAutofit/>
            </a:bodyPr>
            <a:lstStyle/>
            <a:p>
              <a:endParaRPr sz="2400"/>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121900" tIns="121900" rIns="121900" bIns="121900" anchor="ctr" anchorCtr="0">
              <a:noAutofit/>
            </a:bodyPr>
            <a:lstStyle/>
            <a:p>
              <a:endParaRPr sz="2400"/>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121900" tIns="121900" rIns="121900" bIns="121900" anchor="ctr" anchorCtr="0">
              <a:noAutofit/>
            </a:bodyPr>
            <a:lstStyle/>
            <a:p>
              <a:endParaRPr sz="2400"/>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121900" tIns="121900" rIns="121900" bIns="121900" anchor="ctr" anchorCtr="0">
              <a:noAutofit/>
            </a:bodyPr>
            <a:lstStyle/>
            <a:p>
              <a:endParaRPr sz="2400"/>
            </a:p>
          </p:txBody>
        </p:sp>
      </p:grpSp>
      <p:cxnSp>
        <p:nvCxnSpPr>
          <p:cNvPr id="3" name="Straight Connector 2">
            <a:extLst>
              <a:ext uri="{FF2B5EF4-FFF2-40B4-BE49-F238E27FC236}">
                <a16:creationId xmlns:a16="http://schemas.microsoft.com/office/drawing/2014/main" id="{1C4AD782-46FD-2A36-10E4-98A5FB2B3863}"/>
              </a:ext>
            </a:extLst>
          </p:cNvPr>
          <p:cNvCxnSpPr/>
          <p:nvPr/>
        </p:nvCxnSpPr>
        <p:spPr>
          <a:xfrm>
            <a:off x="356658" y="1498276"/>
            <a:ext cx="89199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820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9000">
              <a:srgbClr val="0D122B"/>
            </a:gs>
            <a:gs pos="95000">
              <a:srgbClr val="14BED1"/>
            </a:gs>
          </a:gsLst>
          <a:lin ang="18900000" scaled="1"/>
        </a:gradFill>
        <a:effectLst/>
      </p:bgPr>
    </p:bg>
    <p:spTree>
      <p:nvGrpSpPr>
        <p:cNvPr id="1" name="Shape 87"/>
        <p:cNvGrpSpPr/>
        <p:nvPr/>
      </p:nvGrpSpPr>
      <p:grpSpPr>
        <a:xfrm>
          <a:off x="0" y="0"/>
          <a:ext cx="0" cy="0"/>
          <a:chOff x="0" y="0"/>
          <a:chExt cx="0" cy="0"/>
        </a:xfrm>
      </p:grpSpPr>
      <p:sp>
        <p:nvSpPr>
          <p:cNvPr id="92" name="Google Shape;92;p16"/>
          <p:cNvSpPr/>
          <p:nvPr/>
        </p:nvSpPr>
        <p:spPr>
          <a:xfrm>
            <a:off x="10814039" y="3173600"/>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3" name="Google Shape;93;p16"/>
          <p:cNvSpPr/>
          <p:nvPr/>
        </p:nvSpPr>
        <p:spPr>
          <a:xfrm rot="19336222">
            <a:off x="6290525" y="2653778"/>
            <a:ext cx="125242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4" name="Google Shape;94;p16"/>
          <p:cNvSpPr/>
          <p:nvPr/>
        </p:nvSpPr>
        <p:spPr>
          <a:xfrm rot="-2700000">
            <a:off x="10666105" y="977962"/>
            <a:ext cx="80666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5" name="Google Shape;95;p16"/>
          <p:cNvSpPr/>
          <p:nvPr/>
        </p:nvSpPr>
        <p:spPr>
          <a:xfrm>
            <a:off x="8927501" y="5818581"/>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30874317-AE4D-EF8F-C320-65CC9561B4A7}"/>
              </a:ext>
            </a:extLst>
          </p:cNvPr>
          <p:cNvSpPr txBox="1"/>
          <p:nvPr/>
        </p:nvSpPr>
        <p:spPr>
          <a:xfrm>
            <a:off x="656360" y="171561"/>
            <a:ext cx="6740064" cy="923330"/>
          </a:xfrm>
          <a:prstGeom prst="rect">
            <a:avLst/>
          </a:prstGeom>
          <a:noFill/>
        </p:spPr>
        <p:txBody>
          <a:bodyPr wrap="square">
            <a:spAutoFit/>
          </a:bodyPr>
          <a:lstStyle/>
          <a:p>
            <a:r>
              <a:rPr lang="en-US" sz="5400" b="1" dirty="0">
                <a:solidFill>
                  <a:schemeClr val="bg1"/>
                </a:solidFill>
              </a:rPr>
              <a:t>Future Prospects</a:t>
            </a:r>
          </a:p>
        </p:txBody>
      </p:sp>
      <p:cxnSp>
        <p:nvCxnSpPr>
          <p:cNvPr id="3" name="Straight Connector 2">
            <a:extLst>
              <a:ext uri="{FF2B5EF4-FFF2-40B4-BE49-F238E27FC236}">
                <a16:creationId xmlns:a16="http://schemas.microsoft.com/office/drawing/2014/main" id="{3BAC6E07-39B7-C128-38CA-DDDC302B0E1A}"/>
              </a:ext>
            </a:extLst>
          </p:cNvPr>
          <p:cNvCxnSpPr>
            <a:cxnSpLocks/>
          </p:cNvCxnSpPr>
          <p:nvPr/>
        </p:nvCxnSpPr>
        <p:spPr>
          <a:xfrm>
            <a:off x="0" y="1233934"/>
            <a:ext cx="7144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2C0430-7751-1060-5370-1781E306EC6A}"/>
              </a:ext>
            </a:extLst>
          </p:cNvPr>
          <p:cNvCxnSpPr/>
          <p:nvPr/>
        </p:nvCxnSpPr>
        <p:spPr>
          <a:xfrm>
            <a:off x="40838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081EAB-49E9-C39B-1096-637D7B77D8BC}"/>
              </a:ext>
            </a:extLst>
          </p:cNvPr>
          <p:cNvSpPr txBox="1"/>
          <p:nvPr/>
        </p:nvSpPr>
        <p:spPr>
          <a:xfrm>
            <a:off x="640178" y="1549666"/>
            <a:ext cx="5864361"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Integration with other technologies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Enhanced Security</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Increased Automation</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Improvised Navigation</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Enhanced sensor capabilities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Integration with other technologies</a:t>
            </a:r>
          </a:p>
          <a:p>
            <a:pPr marL="285750" indent="-285750">
              <a:buFont typeface="Arial" panose="020B0604020202020204" pitchFamily="34" charset="0"/>
              <a:buChar char="•"/>
            </a:pPr>
            <a:endParaRPr lang="en-US" sz="2400" dirty="0">
              <a:solidFill>
                <a:schemeClr val="bg1"/>
              </a:solidFill>
            </a:endParaRPr>
          </a:p>
        </p:txBody>
      </p:sp>
      <p:sp>
        <p:nvSpPr>
          <p:cNvPr id="12" name="Google Shape;94;p16">
            <a:extLst>
              <a:ext uri="{FF2B5EF4-FFF2-40B4-BE49-F238E27FC236}">
                <a16:creationId xmlns:a16="http://schemas.microsoft.com/office/drawing/2014/main" id="{8F8D8454-AA0C-4410-F0A5-336D2ECF8842}"/>
              </a:ext>
            </a:extLst>
          </p:cNvPr>
          <p:cNvSpPr/>
          <p:nvPr/>
        </p:nvSpPr>
        <p:spPr>
          <a:xfrm rot="-2700000">
            <a:off x="9071925" y="2712652"/>
            <a:ext cx="594232"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5410879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8000">
              <a:srgbClr val="0D122B"/>
            </a:gs>
            <a:gs pos="100000">
              <a:srgbClr val="14BED1"/>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C06D-C346-68AA-7ACE-A35B2D31DFB4}"/>
              </a:ext>
            </a:extLst>
          </p:cNvPr>
          <p:cNvSpPr>
            <a:spLocks noGrp="1"/>
          </p:cNvSpPr>
          <p:nvPr>
            <p:ph type="title"/>
          </p:nvPr>
        </p:nvSpPr>
        <p:spPr>
          <a:xfrm>
            <a:off x="225560" y="333749"/>
            <a:ext cx="8886884" cy="953669"/>
          </a:xfrm>
        </p:spPr>
        <p:txBody>
          <a:bodyPr>
            <a:normAutofit/>
          </a:bodyPr>
          <a:lstStyle/>
          <a:p>
            <a:r>
              <a:rPr lang="en-GB" sz="6000" dirty="0">
                <a:solidFill>
                  <a:schemeClr val="bg1"/>
                </a:solidFill>
              </a:rPr>
              <a:t>Conclusion</a:t>
            </a:r>
          </a:p>
        </p:txBody>
      </p:sp>
      <p:sp>
        <p:nvSpPr>
          <p:cNvPr id="3" name="Content Placeholder 2">
            <a:extLst>
              <a:ext uri="{FF2B5EF4-FFF2-40B4-BE49-F238E27FC236}">
                <a16:creationId xmlns:a16="http://schemas.microsoft.com/office/drawing/2014/main" id="{82A4014B-12C4-C446-4931-540092097CB7}"/>
              </a:ext>
            </a:extLst>
          </p:cNvPr>
          <p:cNvSpPr>
            <a:spLocks noGrp="1"/>
          </p:cNvSpPr>
          <p:nvPr>
            <p:ph idx="1"/>
          </p:nvPr>
        </p:nvSpPr>
        <p:spPr>
          <a:xfrm>
            <a:off x="380544" y="2867264"/>
            <a:ext cx="6221734" cy="2202277"/>
          </a:xfrm>
        </p:spPr>
        <p:txBody>
          <a:bodyPr vert="horz" lIns="91440" tIns="45720" rIns="91440" bIns="45720" rtlCol="0" anchor="t">
            <a:noAutofit/>
          </a:bodyPr>
          <a:lstStyle/>
          <a:p>
            <a:pPr marL="0" indent="0">
              <a:buNone/>
            </a:pPr>
            <a:r>
              <a:rPr lang="en-GB" sz="2000" dirty="0">
                <a:solidFill>
                  <a:schemeClr val="bg1"/>
                </a:solidFill>
                <a:ea typeface="+mn-lt"/>
                <a:cs typeface="+mn-lt"/>
              </a:rPr>
              <a:t>In conclusion, Bluetooth Control Arduino Robot and Human Following Arduino Robot are two technologies that have significant potential for further enhancements improving the functionality and versatility of robotic systems and increased functionality in various applications.</a:t>
            </a:r>
            <a:br>
              <a:rPr lang="en-GB" sz="2000" dirty="0">
                <a:solidFill>
                  <a:schemeClr val="bg1"/>
                </a:solidFill>
                <a:ea typeface="+mn-lt"/>
                <a:cs typeface="+mn-lt"/>
              </a:rPr>
            </a:br>
            <a:endParaRPr lang="en-GB" sz="2000" dirty="0">
              <a:solidFill>
                <a:schemeClr val="bg1"/>
              </a:solidFill>
            </a:endParaRPr>
          </a:p>
        </p:txBody>
      </p:sp>
      <p:cxnSp>
        <p:nvCxnSpPr>
          <p:cNvPr id="5" name="Straight Connector 4">
            <a:extLst>
              <a:ext uri="{FF2B5EF4-FFF2-40B4-BE49-F238E27FC236}">
                <a16:creationId xmlns:a16="http://schemas.microsoft.com/office/drawing/2014/main" id="{74218916-3454-396A-D4FE-E72C927B595C}"/>
              </a:ext>
            </a:extLst>
          </p:cNvPr>
          <p:cNvCxnSpPr/>
          <p:nvPr/>
        </p:nvCxnSpPr>
        <p:spPr>
          <a:xfrm>
            <a:off x="0" y="128741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FF69A1-226B-3035-7ED4-79034A0584FB}"/>
              </a:ext>
            </a:extLst>
          </p:cNvPr>
          <p:cNvCxnSpPr/>
          <p:nvPr/>
        </p:nvCxnSpPr>
        <p:spPr>
          <a:xfrm>
            <a:off x="1157240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8C3FC3-B9D3-67BD-09DA-8FA0FB78FD0C}"/>
              </a:ext>
            </a:extLst>
          </p:cNvPr>
          <p:cNvCxnSpPr/>
          <p:nvPr/>
        </p:nvCxnSpPr>
        <p:spPr>
          <a:xfrm>
            <a:off x="0" y="649074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342394734_6208414062574726_2549786447453289177_n">
            <a:hlinkClick r:id="" action="ppaction://media"/>
            <a:extLst>
              <a:ext uri="{FF2B5EF4-FFF2-40B4-BE49-F238E27FC236}">
                <a16:creationId xmlns:a16="http://schemas.microsoft.com/office/drawing/2014/main" id="{799E734C-85A6-DCEB-18F5-9EDB58CDA9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59844" y="1464240"/>
            <a:ext cx="3505200" cy="4849678"/>
          </a:xfrm>
          <a:prstGeom prst="rect">
            <a:avLst/>
          </a:prstGeom>
        </p:spPr>
      </p:pic>
    </p:spTree>
    <p:extLst>
      <p:ext uri="{BB962C8B-B14F-4D97-AF65-F5344CB8AC3E}">
        <p14:creationId xmlns:p14="http://schemas.microsoft.com/office/powerpoint/2010/main" val="1043028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4000">
              <a:srgbClr val="1B3563"/>
            </a:gs>
            <a:gs pos="100000">
              <a:srgbClr val="14BED1"/>
            </a:gs>
          </a:gsLst>
          <a:lin ang="18900000" scaled="1"/>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676B30C7-A5EB-62EB-4D41-ED75213FA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2F8BAC-E0F3-9530-8030-606F17396354}"/>
              </a:ext>
            </a:extLst>
          </p:cNvPr>
          <p:cNvSpPr>
            <a:spLocks noGrp="1"/>
          </p:cNvSpPr>
          <p:nvPr>
            <p:ph type="title"/>
          </p:nvPr>
        </p:nvSpPr>
        <p:spPr>
          <a:xfrm>
            <a:off x="367952" y="2472337"/>
            <a:ext cx="5322139" cy="956663"/>
          </a:xfrm>
        </p:spPr>
        <p:txBody>
          <a:bodyPr anchor="t">
            <a:noAutofit/>
          </a:bodyPr>
          <a:lstStyle/>
          <a:p>
            <a:r>
              <a:rPr lang="en-GB" sz="8800" dirty="0">
                <a:solidFill>
                  <a:schemeClr val="bg1"/>
                </a:solidFill>
              </a:rPr>
              <a:t>Table of Contents</a:t>
            </a:r>
          </a:p>
        </p:txBody>
      </p:sp>
      <p:graphicFrame>
        <p:nvGraphicFramePr>
          <p:cNvPr id="4" name="Diagram 3">
            <a:extLst>
              <a:ext uri="{FF2B5EF4-FFF2-40B4-BE49-F238E27FC236}">
                <a16:creationId xmlns:a16="http://schemas.microsoft.com/office/drawing/2014/main" id="{F2FB2593-2F8A-F1A6-F179-D8056B9680F3}"/>
              </a:ext>
            </a:extLst>
          </p:cNvPr>
          <p:cNvGraphicFramePr/>
          <p:nvPr>
            <p:extLst>
              <p:ext uri="{D42A27DB-BD31-4B8C-83A1-F6EECF244321}">
                <p14:modId xmlns:p14="http://schemas.microsoft.com/office/powerpoint/2010/main" val="3628018958"/>
              </p:ext>
            </p:extLst>
          </p:nvPr>
        </p:nvGraphicFramePr>
        <p:xfrm>
          <a:off x="4653613" y="456193"/>
          <a:ext cx="8507750" cy="6046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34733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1B3563"/>
            </a:gs>
            <a:gs pos="100000">
              <a:srgbClr val="14BED1"/>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1B1B-85AE-D57A-C7C4-7B784DFE4D4A}"/>
              </a:ext>
            </a:extLst>
          </p:cNvPr>
          <p:cNvSpPr>
            <a:spLocks noGrp="1"/>
          </p:cNvSpPr>
          <p:nvPr>
            <p:ph type="title"/>
          </p:nvPr>
        </p:nvSpPr>
        <p:spPr>
          <a:xfrm>
            <a:off x="0" y="187174"/>
            <a:ext cx="8886884" cy="953669"/>
          </a:xfrm>
        </p:spPr>
        <p:txBody>
          <a:bodyPr>
            <a:normAutofit/>
          </a:bodyPr>
          <a:lstStyle/>
          <a:p>
            <a:r>
              <a:rPr lang="en-GB" sz="4800" dirty="0">
                <a:solidFill>
                  <a:schemeClr val="bg1"/>
                </a:solidFill>
              </a:rPr>
              <a:t>Introduction</a:t>
            </a:r>
          </a:p>
        </p:txBody>
      </p:sp>
      <p:sp>
        <p:nvSpPr>
          <p:cNvPr id="3" name="Content Placeholder 2">
            <a:extLst>
              <a:ext uri="{FF2B5EF4-FFF2-40B4-BE49-F238E27FC236}">
                <a16:creationId xmlns:a16="http://schemas.microsoft.com/office/drawing/2014/main" id="{FC40FBBA-BFE0-00A8-ABBC-22839E597CD5}"/>
              </a:ext>
            </a:extLst>
          </p:cNvPr>
          <p:cNvSpPr>
            <a:spLocks noGrp="1"/>
          </p:cNvSpPr>
          <p:nvPr>
            <p:ph idx="1"/>
          </p:nvPr>
        </p:nvSpPr>
        <p:spPr>
          <a:xfrm>
            <a:off x="1116484" y="2075211"/>
            <a:ext cx="9309458" cy="3433268"/>
          </a:xfrm>
        </p:spPr>
        <p:txBody>
          <a:bodyPr vert="horz" lIns="91440" tIns="45720" rIns="91440" bIns="45720" rtlCol="0" anchor="t">
            <a:noAutofit/>
          </a:bodyPr>
          <a:lstStyle/>
          <a:p>
            <a:r>
              <a:rPr lang="en-GB" sz="2000" dirty="0">
                <a:solidFill>
                  <a:schemeClr val="bg1"/>
                </a:solidFill>
                <a:ea typeface="+mn-lt"/>
                <a:cs typeface="+mn-lt"/>
              </a:rPr>
              <a:t>An Arduino Bluetooth control uses Arduino microcontroller as its main control system for controlling a device, such as a robot, using a Bluetooth connection to send commands wirelessly.</a:t>
            </a:r>
            <a:endParaRPr lang="en-GB" sz="2000" dirty="0">
              <a:solidFill>
                <a:schemeClr val="bg1"/>
              </a:solidFill>
            </a:endParaRPr>
          </a:p>
          <a:p>
            <a:r>
              <a:rPr lang="en-GB" sz="2000" dirty="0">
                <a:solidFill>
                  <a:schemeClr val="bg1"/>
                </a:solidFill>
                <a:ea typeface="+mn-lt"/>
                <a:cs typeface="+mn-lt"/>
              </a:rPr>
              <a:t>Human following is a type of behaviour in which a robot follows a person as they move.</a:t>
            </a:r>
            <a:endParaRPr lang="en-GB" sz="2000" dirty="0">
              <a:solidFill>
                <a:schemeClr val="bg1"/>
              </a:solidFill>
            </a:endParaRPr>
          </a:p>
          <a:p>
            <a:r>
              <a:rPr lang="en-GB" sz="2000" dirty="0">
                <a:solidFill>
                  <a:schemeClr val="bg1"/>
                </a:solidFill>
                <a:ea typeface="+mn-lt"/>
                <a:cs typeface="+mn-lt"/>
              </a:rPr>
              <a:t>Such a robot could have a variety of practical applications, such as assisting people with mobility issues, serving as a personal assistant, or being used in entertainment or education.</a:t>
            </a:r>
            <a:endParaRPr lang="en-GB" sz="2000" dirty="0">
              <a:solidFill>
                <a:schemeClr val="bg1"/>
              </a:solidFill>
            </a:endParaRPr>
          </a:p>
          <a:p>
            <a:endParaRPr lang="en-GB" dirty="0"/>
          </a:p>
        </p:txBody>
      </p:sp>
      <p:cxnSp>
        <p:nvCxnSpPr>
          <p:cNvPr id="5" name="Straight Connector 4">
            <a:extLst>
              <a:ext uri="{FF2B5EF4-FFF2-40B4-BE49-F238E27FC236}">
                <a16:creationId xmlns:a16="http://schemas.microsoft.com/office/drawing/2014/main" id="{EF6FAED5-FE6B-83AD-2369-2BA15C997C20}"/>
              </a:ext>
            </a:extLst>
          </p:cNvPr>
          <p:cNvCxnSpPr/>
          <p:nvPr/>
        </p:nvCxnSpPr>
        <p:spPr>
          <a:xfrm>
            <a:off x="0" y="117513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EE3000-973B-37D5-0D2D-646C64E198E7}"/>
              </a:ext>
            </a:extLst>
          </p:cNvPr>
          <p:cNvCxnSpPr/>
          <p:nvPr/>
        </p:nvCxnSpPr>
        <p:spPr>
          <a:xfrm>
            <a:off x="11542426"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17362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1045"/>
        <p:cNvGrpSpPr/>
        <p:nvPr/>
      </p:nvGrpSpPr>
      <p:grpSpPr>
        <a:xfrm>
          <a:off x="0" y="0"/>
          <a:ext cx="0" cy="0"/>
          <a:chOff x="0" y="0"/>
          <a:chExt cx="0" cy="0"/>
        </a:xfrm>
      </p:grpSpPr>
      <p:grpSp>
        <p:nvGrpSpPr>
          <p:cNvPr id="1046" name="Google Shape;1046;p33"/>
          <p:cNvGrpSpPr/>
          <p:nvPr/>
        </p:nvGrpSpPr>
        <p:grpSpPr>
          <a:xfrm>
            <a:off x="9575" y="6036878"/>
            <a:ext cx="12191127" cy="1642243"/>
            <a:chOff x="218" y="898161"/>
            <a:chExt cx="9143345" cy="1231682"/>
          </a:xfrm>
        </p:grpSpPr>
        <p:sp>
          <p:nvSpPr>
            <p:cNvPr id="1047" name="Google Shape;1047;p33"/>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48" name="Google Shape;1048;p33"/>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49" name="Google Shape;1049;p33"/>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0" name="Google Shape;1050;p33"/>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1" name="Google Shape;1051;p33"/>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2" name="Google Shape;1052;p33"/>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3" name="Google Shape;1053;p33"/>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4" name="Google Shape;1054;p33"/>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5" name="Google Shape;1055;p33"/>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6" name="Google Shape;1056;p33"/>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7" name="Google Shape;1057;p33"/>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8" name="Google Shape;1058;p33"/>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9" name="Google Shape;1059;p33"/>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0" name="Google Shape;1060;p33"/>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1" name="Google Shape;1061;p33"/>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2" name="Google Shape;1062;p33"/>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3" name="Google Shape;1063;p33"/>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4" name="Google Shape;1064;p33"/>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5" name="Google Shape;1065;p33"/>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6" name="Google Shape;1066;p33"/>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7" name="Google Shape;1067;p33"/>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8" name="Google Shape;1068;p33"/>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9" name="Google Shape;1069;p33"/>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0" name="Google Shape;1070;p33"/>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1" name="Google Shape;1071;p33"/>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2" name="Google Shape;1072;p33"/>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3" name="Google Shape;1073;p33"/>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4" name="Google Shape;1074;p33"/>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5" name="Google Shape;1075;p33"/>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6" name="Google Shape;1076;p33"/>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7" name="Google Shape;1077;p33"/>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8" name="Google Shape;1078;p33"/>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9" name="Google Shape;1079;p33"/>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0" name="Google Shape;1080;p33"/>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1" name="Google Shape;1081;p33"/>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2" name="Google Shape;1082;p33"/>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3" name="Google Shape;1083;p33"/>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4" name="Google Shape;1084;p33"/>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5" name="Google Shape;1085;p33"/>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6" name="Google Shape;1086;p33"/>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7" name="Google Shape;1087;p33"/>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8" name="Google Shape;1088;p33"/>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89" name="Google Shape;1089;p33"/>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0" name="Google Shape;1090;p33"/>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1" name="Google Shape;1091;p33"/>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91D9453C-9224-1143-854D-E816510C5C58}"/>
              </a:ext>
            </a:extLst>
          </p:cNvPr>
          <p:cNvGrpSpPr/>
          <p:nvPr/>
        </p:nvGrpSpPr>
        <p:grpSpPr>
          <a:xfrm>
            <a:off x="3003973" y="2327736"/>
            <a:ext cx="6056273" cy="3548299"/>
            <a:chOff x="3067866" y="1654839"/>
            <a:chExt cx="6056273" cy="3548299"/>
          </a:xfrm>
        </p:grpSpPr>
        <p:grpSp>
          <p:nvGrpSpPr>
            <p:cNvPr id="1093" name="Google Shape;1093;p33"/>
            <p:cNvGrpSpPr/>
            <p:nvPr/>
          </p:nvGrpSpPr>
          <p:grpSpPr>
            <a:xfrm>
              <a:off x="3067866" y="1654839"/>
              <a:ext cx="6056273" cy="3548299"/>
              <a:chOff x="3938374" y="1241129"/>
              <a:chExt cx="4542205" cy="2661224"/>
            </a:xfrm>
          </p:grpSpPr>
          <p:sp>
            <p:nvSpPr>
              <p:cNvPr id="1094" name="Google Shape;1094;p33"/>
              <p:cNvSpPr/>
              <p:nvPr/>
            </p:nvSpPr>
            <p:spPr>
              <a:xfrm>
                <a:off x="4309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121900" tIns="60933" rIns="121900" bIns="60933" anchor="ctr" anchorCtr="0">
                <a:noAutofit/>
              </a:bodyPr>
              <a:lstStyle/>
              <a:p>
                <a:endParaRPr sz="2400"/>
              </a:p>
            </p:txBody>
          </p:sp>
          <p:sp>
            <p:nvSpPr>
              <p:cNvPr id="1095" name="Google Shape;1095;p33"/>
              <p:cNvSpPr/>
              <p:nvPr/>
            </p:nvSpPr>
            <p:spPr>
              <a:xfrm>
                <a:off x="3938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AF9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6" name="Google Shape;1096;p33"/>
              <p:cNvSpPr/>
              <p:nvPr/>
            </p:nvSpPr>
            <p:spPr>
              <a:xfrm>
                <a:off x="3938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3BE5CC"/>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97" name="Google Shape;1097;p33"/>
              <p:cNvSpPr/>
              <p:nvPr/>
            </p:nvSpPr>
            <p:spPr>
              <a:xfrm>
                <a:off x="5872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4152C">
                  <a:alpha val="1341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1098" name="Google Shape;1098;p33"/>
            <p:cNvPicPr preferRelativeResize="0"/>
            <p:nvPr/>
          </p:nvPicPr>
          <p:blipFill>
            <a:blip r:embed="rId3">
              <a:extLst>
                <a:ext uri="{28A0092B-C50C-407E-A947-70E740481C1C}">
                  <a14:useLocalDpi xmlns:a14="http://schemas.microsoft.com/office/drawing/2010/main" val="0"/>
                </a:ext>
              </a:extLst>
            </a:blip>
            <a:srcRect t="552" b="552"/>
            <a:stretch/>
          </p:blipFill>
          <p:spPr>
            <a:xfrm>
              <a:off x="3744100" y="1850468"/>
              <a:ext cx="4707400" cy="2990233"/>
            </a:xfrm>
            <a:prstGeom prst="rect">
              <a:avLst/>
            </a:prstGeom>
            <a:noFill/>
            <a:ln>
              <a:noFill/>
            </a:ln>
          </p:spPr>
        </p:pic>
      </p:grpSp>
      <p:sp>
        <p:nvSpPr>
          <p:cNvPr id="1099" name="Google Shape;1099;p33"/>
          <p:cNvSpPr txBox="1">
            <a:spLocks noGrp="1"/>
          </p:cNvSpPr>
          <p:nvPr>
            <p:ph type="body" idx="4294967295"/>
          </p:nvPr>
        </p:nvSpPr>
        <p:spPr>
          <a:xfrm>
            <a:off x="262115" y="229663"/>
            <a:ext cx="10394152" cy="662631"/>
          </a:xfrm>
          <a:prstGeom prst="rect">
            <a:avLst/>
          </a:prstGeom>
        </p:spPr>
        <p:txBody>
          <a:bodyPr spcFirstLastPara="1" vert="horz" wrap="square" lIns="0" tIns="0" rIns="0" bIns="0" rtlCol="0" anchor="t" anchorCtr="0">
            <a:noAutofit/>
          </a:bodyPr>
          <a:lstStyle/>
          <a:p>
            <a:pPr marL="0" indent="0">
              <a:spcBef>
                <a:spcPts val="0"/>
              </a:spcBef>
              <a:spcAft>
                <a:spcPts val="1067"/>
              </a:spcAft>
              <a:buNone/>
            </a:pPr>
            <a:r>
              <a:rPr lang="en" sz="4800" b="1" dirty="0">
                <a:solidFill>
                  <a:schemeClr val="bg1"/>
                </a:solidFill>
                <a:latin typeface="Catamaran"/>
                <a:ea typeface="Catamaran"/>
                <a:cs typeface="Catamaran"/>
                <a:sym typeface="Catamaran"/>
              </a:rPr>
              <a:t>Introduction to Hardware Specification</a:t>
            </a:r>
            <a:endParaRPr sz="6000" b="1" dirty="0">
              <a:solidFill>
                <a:schemeClr val="bg1"/>
              </a:solidFill>
              <a:latin typeface="Catamaran"/>
              <a:ea typeface="Catamaran"/>
              <a:cs typeface="Catamaran"/>
              <a:sym typeface="Catamaran"/>
            </a:endParaRPr>
          </a:p>
        </p:txBody>
      </p:sp>
      <p:cxnSp>
        <p:nvCxnSpPr>
          <p:cNvPr id="6" name="Straight Connector 5">
            <a:extLst>
              <a:ext uri="{FF2B5EF4-FFF2-40B4-BE49-F238E27FC236}">
                <a16:creationId xmlns:a16="http://schemas.microsoft.com/office/drawing/2014/main" id="{C88CC78F-C8D8-B7B2-4128-C2CB70762782}"/>
              </a:ext>
            </a:extLst>
          </p:cNvPr>
          <p:cNvCxnSpPr/>
          <p:nvPr/>
        </p:nvCxnSpPr>
        <p:spPr>
          <a:xfrm>
            <a:off x="11474310" y="-22475"/>
            <a:ext cx="0" cy="6880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CA8E82-C374-D599-C218-F830E7E52650}"/>
              </a:ext>
            </a:extLst>
          </p:cNvPr>
          <p:cNvCxnSpPr/>
          <p:nvPr/>
        </p:nvCxnSpPr>
        <p:spPr>
          <a:xfrm>
            <a:off x="11130088" y="-22475"/>
            <a:ext cx="0" cy="6880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05D2CF8-984D-264A-A910-D2D6704A3305}"/>
              </a:ext>
            </a:extLst>
          </p:cNvPr>
          <p:cNvCxnSpPr/>
          <p:nvPr/>
        </p:nvCxnSpPr>
        <p:spPr>
          <a:xfrm flipH="1">
            <a:off x="0" y="1199213"/>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0654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498596"/>
            </a:gs>
            <a:gs pos="19000">
              <a:srgbClr val="0F1A42"/>
            </a:gs>
            <a:gs pos="98000">
              <a:schemeClr val="accent1">
                <a:lumMod val="45000"/>
                <a:lumOff val="55000"/>
              </a:schemeClr>
            </a:gs>
          </a:gsLst>
          <a:lin ang="18900000" scaled="1"/>
          <a:tileRect/>
        </a:gradFill>
        <a:effectLst/>
      </p:bgPr>
    </p:bg>
    <p:spTree>
      <p:nvGrpSpPr>
        <p:cNvPr id="1" name=""/>
        <p:cNvGrpSpPr/>
        <p:nvPr/>
      </p:nvGrpSpPr>
      <p:grpSpPr>
        <a:xfrm>
          <a:off x="0" y="0"/>
          <a:ext cx="0" cy="0"/>
          <a:chOff x="0" y="0"/>
          <a:chExt cx="0" cy="0"/>
        </a:xfrm>
      </p:grpSpPr>
      <p:pic>
        <p:nvPicPr>
          <p:cNvPr id="1026" name="Picture 2" descr="Arduino Unveils Arduino Zero Board Featuring Atmel SAMD21 Cortex M0+ MCU">
            <a:extLst>
              <a:ext uri="{FF2B5EF4-FFF2-40B4-BE49-F238E27FC236}">
                <a16:creationId xmlns:a16="http://schemas.microsoft.com/office/drawing/2014/main" id="{00D0CD64-67A2-BE9D-E7E2-A307764F31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779" y="2098623"/>
            <a:ext cx="3713174" cy="28181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D429951-B4B8-95E3-4165-594A714966A4}"/>
              </a:ext>
            </a:extLst>
          </p:cNvPr>
          <p:cNvCxnSpPr>
            <a:cxnSpLocks/>
          </p:cNvCxnSpPr>
          <p:nvPr/>
        </p:nvCxnSpPr>
        <p:spPr>
          <a:xfrm>
            <a:off x="1185722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53CA3-413D-1083-40C9-6D0F758B235F}"/>
              </a:ext>
            </a:extLst>
          </p:cNvPr>
          <p:cNvCxnSpPr/>
          <p:nvPr/>
        </p:nvCxnSpPr>
        <p:spPr>
          <a:xfrm flipH="1">
            <a:off x="0" y="9443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CEA9D-91E3-F243-82CB-6325B6AED670}"/>
              </a:ext>
            </a:extLst>
          </p:cNvPr>
          <p:cNvSpPr txBox="1"/>
          <p:nvPr/>
        </p:nvSpPr>
        <p:spPr>
          <a:xfrm>
            <a:off x="109925" y="344215"/>
            <a:ext cx="7511221" cy="646331"/>
          </a:xfrm>
          <a:prstGeom prst="rect">
            <a:avLst/>
          </a:prstGeom>
          <a:noFill/>
        </p:spPr>
        <p:txBody>
          <a:bodyPr wrap="square" rtlCol="0">
            <a:spAutoFit/>
          </a:bodyPr>
          <a:lstStyle/>
          <a:p>
            <a:r>
              <a:rPr lang="en-US" sz="3600" b="1" dirty="0">
                <a:solidFill>
                  <a:schemeClr val="bg1"/>
                </a:solidFill>
              </a:rPr>
              <a:t>Hardware Used in Our project</a:t>
            </a:r>
          </a:p>
        </p:txBody>
      </p:sp>
      <p:pic>
        <p:nvPicPr>
          <p:cNvPr id="1028" name="Picture 4" descr="HC-05 Wireless Bluetooth Module HC05 Transceiver Module Compatible Version">
            <a:extLst>
              <a:ext uri="{FF2B5EF4-FFF2-40B4-BE49-F238E27FC236}">
                <a16:creationId xmlns:a16="http://schemas.microsoft.com/office/drawing/2014/main" id="{C4241D27-0212-ADEB-E7E9-FD39AD517B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7852" y="2034916"/>
            <a:ext cx="2892396" cy="28883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tor Shield for Arduino, अर्दुइनो शील्ड in Ram Nagar, Visakhapatnam ...">
            <a:extLst>
              <a:ext uri="{FF2B5EF4-FFF2-40B4-BE49-F238E27FC236}">
                <a16:creationId xmlns:a16="http://schemas.microsoft.com/office/drawing/2014/main" id="{562B3C2B-0554-C323-C41D-A834BD52C2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1147" y="2063546"/>
            <a:ext cx="4016747" cy="28883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883464-4780-A0F0-BC94-34E32B370B1D}"/>
              </a:ext>
            </a:extLst>
          </p:cNvPr>
          <p:cNvSpPr txBox="1"/>
          <p:nvPr/>
        </p:nvSpPr>
        <p:spPr>
          <a:xfrm>
            <a:off x="334779" y="5201587"/>
            <a:ext cx="3337809" cy="369332"/>
          </a:xfrm>
          <a:prstGeom prst="rect">
            <a:avLst/>
          </a:prstGeom>
          <a:noFill/>
        </p:spPr>
        <p:txBody>
          <a:bodyPr wrap="square" rtlCol="0">
            <a:spAutoFit/>
          </a:bodyPr>
          <a:lstStyle/>
          <a:p>
            <a:pPr algn="ctr"/>
            <a:r>
              <a:rPr lang="en-US" dirty="0">
                <a:solidFill>
                  <a:schemeClr val="bg1"/>
                </a:solidFill>
              </a:rPr>
              <a:t>Arduino Uno</a:t>
            </a:r>
          </a:p>
        </p:txBody>
      </p:sp>
      <p:sp>
        <p:nvSpPr>
          <p:cNvPr id="9" name="TextBox 8">
            <a:extLst>
              <a:ext uri="{FF2B5EF4-FFF2-40B4-BE49-F238E27FC236}">
                <a16:creationId xmlns:a16="http://schemas.microsoft.com/office/drawing/2014/main" id="{104308F2-16C7-A647-EA5D-C775E940C94C}"/>
              </a:ext>
            </a:extLst>
          </p:cNvPr>
          <p:cNvSpPr txBox="1"/>
          <p:nvPr/>
        </p:nvSpPr>
        <p:spPr>
          <a:xfrm>
            <a:off x="4125145" y="5201587"/>
            <a:ext cx="3337809" cy="369332"/>
          </a:xfrm>
          <a:prstGeom prst="rect">
            <a:avLst/>
          </a:prstGeom>
          <a:noFill/>
        </p:spPr>
        <p:txBody>
          <a:bodyPr wrap="square" rtlCol="0">
            <a:spAutoFit/>
          </a:bodyPr>
          <a:lstStyle/>
          <a:p>
            <a:pPr algn="ctr"/>
            <a:r>
              <a:rPr lang="en-US" dirty="0">
                <a:solidFill>
                  <a:schemeClr val="bg1"/>
                </a:solidFill>
              </a:rPr>
              <a:t>Bluetooth Module</a:t>
            </a:r>
          </a:p>
        </p:txBody>
      </p:sp>
      <p:sp>
        <p:nvSpPr>
          <p:cNvPr id="10" name="TextBox 9">
            <a:extLst>
              <a:ext uri="{FF2B5EF4-FFF2-40B4-BE49-F238E27FC236}">
                <a16:creationId xmlns:a16="http://schemas.microsoft.com/office/drawing/2014/main" id="{9783DA56-CB0B-90F1-3FAA-60650FA65A13}"/>
              </a:ext>
            </a:extLst>
          </p:cNvPr>
          <p:cNvSpPr txBox="1"/>
          <p:nvPr/>
        </p:nvSpPr>
        <p:spPr>
          <a:xfrm>
            <a:off x="7991182" y="5201587"/>
            <a:ext cx="3337809" cy="369332"/>
          </a:xfrm>
          <a:prstGeom prst="rect">
            <a:avLst/>
          </a:prstGeom>
          <a:noFill/>
        </p:spPr>
        <p:txBody>
          <a:bodyPr wrap="square" rtlCol="0">
            <a:spAutoFit/>
          </a:bodyPr>
          <a:lstStyle/>
          <a:p>
            <a:pPr algn="ctr"/>
            <a:r>
              <a:rPr lang="en-US" dirty="0">
                <a:solidFill>
                  <a:schemeClr val="bg1"/>
                </a:solidFill>
              </a:rPr>
              <a:t>Motor Shield</a:t>
            </a:r>
          </a:p>
        </p:txBody>
      </p:sp>
    </p:spTree>
    <p:extLst>
      <p:ext uri="{BB962C8B-B14F-4D97-AF65-F5344CB8AC3E}">
        <p14:creationId xmlns:p14="http://schemas.microsoft.com/office/powerpoint/2010/main" val="12123561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498596"/>
            </a:gs>
            <a:gs pos="19000">
              <a:srgbClr val="0F1A42"/>
            </a:gs>
            <a:gs pos="98000">
              <a:schemeClr val="accent1">
                <a:lumMod val="45000"/>
                <a:lumOff val="55000"/>
              </a:schemeClr>
            </a:gs>
          </a:gsLst>
          <a:lin ang="18900000" scaled="1"/>
          <a:tileRect/>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D429951-B4B8-95E3-4165-594A714966A4}"/>
              </a:ext>
            </a:extLst>
          </p:cNvPr>
          <p:cNvCxnSpPr>
            <a:cxnSpLocks/>
          </p:cNvCxnSpPr>
          <p:nvPr/>
        </p:nvCxnSpPr>
        <p:spPr>
          <a:xfrm>
            <a:off x="1185722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53CA3-413D-1083-40C9-6D0F758B235F}"/>
              </a:ext>
            </a:extLst>
          </p:cNvPr>
          <p:cNvCxnSpPr/>
          <p:nvPr/>
        </p:nvCxnSpPr>
        <p:spPr>
          <a:xfrm flipH="1">
            <a:off x="0" y="9443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CEA9D-91E3-F243-82CB-6325B6AED670}"/>
              </a:ext>
            </a:extLst>
          </p:cNvPr>
          <p:cNvSpPr txBox="1"/>
          <p:nvPr/>
        </p:nvSpPr>
        <p:spPr>
          <a:xfrm>
            <a:off x="109925" y="344215"/>
            <a:ext cx="7511221" cy="646331"/>
          </a:xfrm>
          <a:prstGeom prst="rect">
            <a:avLst/>
          </a:prstGeom>
          <a:noFill/>
        </p:spPr>
        <p:txBody>
          <a:bodyPr wrap="square" rtlCol="0">
            <a:spAutoFit/>
          </a:bodyPr>
          <a:lstStyle/>
          <a:p>
            <a:r>
              <a:rPr lang="en-US" sz="3600" b="1" dirty="0">
                <a:solidFill>
                  <a:schemeClr val="bg1"/>
                </a:solidFill>
              </a:rPr>
              <a:t>Hardware Used in Our project</a:t>
            </a:r>
          </a:p>
        </p:txBody>
      </p:sp>
      <p:sp>
        <p:nvSpPr>
          <p:cNvPr id="8" name="TextBox 7">
            <a:extLst>
              <a:ext uri="{FF2B5EF4-FFF2-40B4-BE49-F238E27FC236}">
                <a16:creationId xmlns:a16="http://schemas.microsoft.com/office/drawing/2014/main" id="{BB883464-4780-A0F0-BC94-34E32B370B1D}"/>
              </a:ext>
            </a:extLst>
          </p:cNvPr>
          <p:cNvSpPr txBox="1"/>
          <p:nvPr/>
        </p:nvSpPr>
        <p:spPr>
          <a:xfrm>
            <a:off x="334779" y="5201587"/>
            <a:ext cx="3337809" cy="369332"/>
          </a:xfrm>
          <a:prstGeom prst="rect">
            <a:avLst/>
          </a:prstGeom>
          <a:noFill/>
        </p:spPr>
        <p:txBody>
          <a:bodyPr wrap="square" rtlCol="0">
            <a:spAutoFit/>
          </a:bodyPr>
          <a:lstStyle/>
          <a:p>
            <a:pPr algn="ctr"/>
            <a:r>
              <a:rPr lang="en-US" dirty="0">
                <a:solidFill>
                  <a:schemeClr val="bg1"/>
                </a:solidFill>
              </a:rPr>
              <a:t>Servo Motor</a:t>
            </a:r>
          </a:p>
        </p:txBody>
      </p:sp>
      <p:sp>
        <p:nvSpPr>
          <p:cNvPr id="9" name="TextBox 8">
            <a:extLst>
              <a:ext uri="{FF2B5EF4-FFF2-40B4-BE49-F238E27FC236}">
                <a16:creationId xmlns:a16="http://schemas.microsoft.com/office/drawing/2014/main" id="{104308F2-16C7-A647-EA5D-C775E940C94C}"/>
              </a:ext>
            </a:extLst>
          </p:cNvPr>
          <p:cNvSpPr txBox="1"/>
          <p:nvPr/>
        </p:nvSpPr>
        <p:spPr>
          <a:xfrm>
            <a:off x="4389258" y="5201587"/>
            <a:ext cx="3337809" cy="369332"/>
          </a:xfrm>
          <a:prstGeom prst="rect">
            <a:avLst/>
          </a:prstGeom>
          <a:noFill/>
        </p:spPr>
        <p:txBody>
          <a:bodyPr wrap="square" rtlCol="0">
            <a:spAutoFit/>
          </a:bodyPr>
          <a:lstStyle/>
          <a:p>
            <a:pPr algn="ctr"/>
            <a:r>
              <a:rPr lang="en-US" dirty="0">
                <a:solidFill>
                  <a:schemeClr val="bg1"/>
                </a:solidFill>
              </a:rPr>
              <a:t>Ultrasonic Sensor</a:t>
            </a:r>
          </a:p>
        </p:txBody>
      </p:sp>
      <p:sp>
        <p:nvSpPr>
          <p:cNvPr id="10" name="TextBox 9">
            <a:extLst>
              <a:ext uri="{FF2B5EF4-FFF2-40B4-BE49-F238E27FC236}">
                <a16:creationId xmlns:a16="http://schemas.microsoft.com/office/drawing/2014/main" id="{9783DA56-CB0B-90F1-3FAA-60650FA65A13}"/>
              </a:ext>
            </a:extLst>
          </p:cNvPr>
          <p:cNvSpPr txBox="1"/>
          <p:nvPr/>
        </p:nvSpPr>
        <p:spPr>
          <a:xfrm>
            <a:off x="7991182" y="5201587"/>
            <a:ext cx="3337809" cy="369332"/>
          </a:xfrm>
          <a:prstGeom prst="rect">
            <a:avLst/>
          </a:prstGeom>
          <a:noFill/>
        </p:spPr>
        <p:txBody>
          <a:bodyPr wrap="square" rtlCol="0">
            <a:spAutoFit/>
          </a:bodyPr>
          <a:lstStyle/>
          <a:p>
            <a:pPr algn="ctr"/>
            <a:r>
              <a:rPr lang="en-US" dirty="0">
                <a:solidFill>
                  <a:schemeClr val="bg1"/>
                </a:solidFill>
              </a:rPr>
              <a:t>IR Sensor</a:t>
            </a:r>
          </a:p>
        </p:txBody>
      </p:sp>
      <p:pic>
        <p:nvPicPr>
          <p:cNvPr id="2050" name="Picture 2" descr="Buy SG90 Servo Motor 180? Rotation Online at the Best Price in India">
            <a:extLst>
              <a:ext uri="{FF2B5EF4-FFF2-40B4-BE49-F238E27FC236}">
                <a16:creationId xmlns:a16="http://schemas.microsoft.com/office/drawing/2014/main" id="{E2B13BF6-3D63-0A46-602A-473B0C1268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78" y="1888761"/>
            <a:ext cx="3589144" cy="29680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C-SR05 / HY-SRF05 Precision Ultrasonic Sensor from upgradeindustries ...">
            <a:extLst>
              <a:ext uri="{FF2B5EF4-FFF2-40B4-BE49-F238E27FC236}">
                <a16:creationId xmlns:a16="http://schemas.microsoft.com/office/drawing/2014/main" id="{00503775-FA71-A6C9-3594-AB4DC6F21F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014" y="1888758"/>
            <a:ext cx="2968051" cy="29680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frared (IR) Proximity/Obstacle Detecting Sensor Module at Rs 30/piece ...">
            <a:extLst>
              <a:ext uri="{FF2B5EF4-FFF2-40B4-BE49-F238E27FC236}">
                <a16:creationId xmlns:a16="http://schemas.microsoft.com/office/drawing/2014/main" id="{02BE2E8E-112C-C725-F36F-5347610C5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158" y="1888758"/>
            <a:ext cx="2968051" cy="296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48860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rgbClr val="498596"/>
            </a:gs>
            <a:gs pos="19000">
              <a:srgbClr val="0F1A42"/>
            </a:gs>
            <a:gs pos="98000">
              <a:schemeClr val="accent1">
                <a:lumMod val="45000"/>
                <a:lumOff val="55000"/>
              </a:schemeClr>
            </a:gs>
          </a:gsLst>
          <a:lin ang="18900000" scaled="1"/>
          <a:tileRect/>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D429951-B4B8-95E3-4165-594A714966A4}"/>
              </a:ext>
            </a:extLst>
          </p:cNvPr>
          <p:cNvCxnSpPr>
            <a:cxnSpLocks/>
          </p:cNvCxnSpPr>
          <p:nvPr/>
        </p:nvCxnSpPr>
        <p:spPr>
          <a:xfrm>
            <a:off x="1185722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53CA3-413D-1083-40C9-6D0F758B235F}"/>
              </a:ext>
            </a:extLst>
          </p:cNvPr>
          <p:cNvCxnSpPr/>
          <p:nvPr/>
        </p:nvCxnSpPr>
        <p:spPr>
          <a:xfrm flipH="1">
            <a:off x="0" y="94438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6CEA9D-91E3-F243-82CB-6325B6AED670}"/>
              </a:ext>
            </a:extLst>
          </p:cNvPr>
          <p:cNvSpPr txBox="1"/>
          <p:nvPr/>
        </p:nvSpPr>
        <p:spPr>
          <a:xfrm>
            <a:off x="109925" y="344215"/>
            <a:ext cx="7511221" cy="646331"/>
          </a:xfrm>
          <a:prstGeom prst="rect">
            <a:avLst/>
          </a:prstGeom>
          <a:noFill/>
        </p:spPr>
        <p:txBody>
          <a:bodyPr wrap="square" rtlCol="0">
            <a:spAutoFit/>
          </a:bodyPr>
          <a:lstStyle/>
          <a:p>
            <a:r>
              <a:rPr lang="en-US" sz="3600" b="1" dirty="0">
                <a:solidFill>
                  <a:schemeClr val="bg1"/>
                </a:solidFill>
              </a:rPr>
              <a:t>Hardware Used in Our project</a:t>
            </a:r>
          </a:p>
        </p:txBody>
      </p:sp>
      <p:sp>
        <p:nvSpPr>
          <p:cNvPr id="8" name="TextBox 7">
            <a:extLst>
              <a:ext uri="{FF2B5EF4-FFF2-40B4-BE49-F238E27FC236}">
                <a16:creationId xmlns:a16="http://schemas.microsoft.com/office/drawing/2014/main" id="{BB883464-4780-A0F0-BC94-34E32B370B1D}"/>
              </a:ext>
            </a:extLst>
          </p:cNvPr>
          <p:cNvSpPr txBox="1"/>
          <p:nvPr/>
        </p:nvSpPr>
        <p:spPr>
          <a:xfrm>
            <a:off x="334779" y="5201587"/>
            <a:ext cx="3337809" cy="369332"/>
          </a:xfrm>
          <a:prstGeom prst="rect">
            <a:avLst/>
          </a:prstGeom>
          <a:noFill/>
        </p:spPr>
        <p:txBody>
          <a:bodyPr wrap="square" rtlCol="0">
            <a:spAutoFit/>
          </a:bodyPr>
          <a:lstStyle/>
          <a:p>
            <a:pPr algn="ctr"/>
            <a:r>
              <a:rPr lang="en-US" dirty="0">
                <a:solidFill>
                  <a:schemeClr val="bg1"/>
                </a:solidFill>
              </a:rPr>
              <a:t>DC Motor and Wheel</a:t>
            </a:r>
          </a:p>
        </p:txBody>
      </p:sp>
      <p:sp>
        <p:nvSpPr>
          <p:cNvPr id="9" name="TextBox 8">
            <a:extLst>
              <a:ext uri="{FF2B5EF4-FFF2-40B4-BE49-F238E27FC236}">
                <a16:creationId xmlns:a16="http://schemas.microsoft.com/office/drawing/2014/main" id="{104308F2-16C7-A647-EA5D-C775E940C94C}"/>
              </a:ext>
            </a:extLst>
          </p:cNvPr>
          <p:cNvSpPr txBox="1"/>
          <p:nvPr/>
        </p:nvSpPr>
        <p:spPr>
          <a:xfrm>
            <a:off x="4732470" y="5201587"/>
            <a:ext cx="3337809" cy="369332"/>
          </a:xfrm>
          <a:prstGeom prst="rect">
            <a:avLst/>
          </a:prstGeom>
          <a:noFill/>
        </p:spPr>
        <p:txBody>
          <a:bodyPr wrap="square" rtlCol="0">
            <a:spAutoFit/>
          </a:bodyPr>
          <a:lstStyle/>
          <a:p>
            <a:pPr algn="ctr"/>
            <a:r>
              <a:rPr lang="en-US" dirty="0">
                <a:solidFill>
                  <a:schemeClr val="bg1"/>
                </a:solidFill>
              </a:rPr>
              <a:t>7800 </a:t>
            </a:r>
            <a:r>
              <a:rPr lang="en-US" dirty="0" err="1">
                <a:solidFill>
                  <a:schemeClr val="bg1"/>
                </a:solidFill>
              </a:rPr>
              <a:t>Mah</a:t>
            </a:r>
            <a:r>
              <a:rPr lang="en-US" dirty="0">
                <a:solidFill>
                  <a:schemeClr val="bg1"/>
                </a:solidFill>
              </a:rPr>
              <a:t> battery</a:t>
            </a:r>
          </a:p>
        </p:txBody>
      </p:sp>
      <p:sp>
        <p:nvSpPr>
          <p:cNvPr id="10" name="TextBox 9">
            <a:extLst>
              <a:ext uri="{FF2B5EF4-FFF2-40B4-BE49-F238E27FC236}">
                <a16:creationId xmlns:a16="http://schemas.microsoft.com/office/drawing/2014/main" id="{9783DA56-CB0B-90F1-3FAA-60650FA65A13}"/>
              </a:ext>
            </a:extLst>
          </p:cNvPr>
          <p:cNvSpPr txBox="1"/>
          <p:nvPr/>
        </p:nvSpPr>
        <p:spPr>
          <a:xfrm>
            <a:off x="8425659" y="5201587"/>
            <a:ext cx="3337809" cy="369332"/>
          </a:xfrm>
          <a:prstGeom prst="rect">
            <a:avLst/>
          </a:prstGeom>
          <a:noFill/>
        </p:spPr>
        <p:txBody>
          <a:bodyPr wrap="square" rtlCol="0">
            <a:spAutoFit/>
          </a:bodyPr>
          <a:lstStyle/>
          <a:p>
            <a:pPr algn="ctr"/>
            <a:r>
              <a:rPr lang="en-US" dirty="0">
                <a:solidFill>
                  <a:schemeClr val="bg1"/>
                </a:solidFill>
              </a:rPr>
              <a:t>Switch</a:t>
            </a:r>
          </a:p>
        </p:txBody>
      </p:sp>
      <p:pic>
        <p:nvPicPr>
          <p:cNvPr id="3074" name="Picture 2" descr="DC Motor and Wheel Set - ProtoSupplies">
            <a:extLst>
              <a:ext uri="{FF2B5EF4-FFF2-40B4-BE49-F238E27FC236}">
                <a16:creationId xmlns:a16="http://schemas.microsoft.com/office/drawing/2014/main" id="{3CAC1239-0FCE-2EF1-F5F2-608E732A6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77" y="1888761"/>
            <a:ext cx="3956657" cy="29674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neric 18650 4.2V RECHARGEABLE BATTERY 7800MAH @ Best Price Online ...">
            <a:extLst>
              <a:ext uri="{FF2B5EF4-FFF2-40B4-BE49-F238E27FC236}">
                <a16:creationId xmlns:a16="http://schemas.microsoft.com/office/drawing/2014/main" id="{77FF70DE-C09A-5778-DC13-957DF690B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63" y="1700323"/>
            <a:ext cx="3344368" cy="33443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B146 EC 4-Cycle Garden Cultivator - 21AK146G766 | Troy-Bilt US">
            <a:extLst>
              <a:ext uri="{FF2B5EF4-FFF2-40B4-BE49-F238E27FC236}">
                <a16:creationId xmlns:a16="http://schemas.microsoft.com/office/drawing/2014/main" id="{B9645AF6-AB9D-A9F8-E2A6-7FE704BDD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5659" y="1700322"/>
            <a:ext cx="3344366" cy="334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6667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0000">
              <a:srgbClr val="0D122B"/>
            </a:gs>
            <a:gs pos="100000">
              <a:srgbClr val="14BED1"/>
            </a:gs>
          </a:gsLst>
          <a:lin ang="18900000" scaled="1"/>
        </a:gradFill>
        <a:effectLst/>
      </p:bgPr>
    </p:bg>
    <p:spTree>
      <p:nvGrpSpPr>
        <p:cNvPr id="1" name="Shape 87"/>
        <p:cNvGrpSpPr/>
        <p:nvPr/>
      </p:nvGrpSpPr>
      <p:grpSpPr>
        <a:xfrm>
          <a:off x="0" y="0"/>
          <a:ext cx="0" cy="0"/>
          <a:chOff x="0" y="0"/>
          <a:chExt cx="0" cy="0"/>
        </a:xfrm>
      </p:grpSpPr>
      <p:pic>
        <p:nvPicPr>
          <p:cNvPr id="88" name="Google Shape;88;p16"/>
          <p:cNvPicPr preferRelativeResize="0"/>
          <p:nvPr/>
        </p:nvPicPr>
        <p:blipFill rotWithShape="1">
          <a:blip r:embed="rId3">
            <a:extLst>
              <a:ext uri="{28A0092B-C50C-407E-A947-70E740481C1C}">
                <a14:useLocalDpi xmlns:a14="http://schemas.microsoft.com/office/drawing/2010/main" val="0"/>
              </a:ext>
            </a:extLst>
          </a:blip>
          <a:srcRect l="16547" r="30826"/>
          <a:stretch/>
        </p:blipFill>
        <p:spPr>
          <a:xfrm>
            <a:off x="5451936" y="0"/>
            <a:ext cx="6740064" cy="6403857"/>
          </a:xfrm>
          <a:custGeom>
            <a:avLst/>
            <a:gdLst/>
            <a:ahLst/>
            <a:cxnLst/>
            <a:rect l="l" t="t" r="r" b="b"/>
            <a:pathLst>
              <a:path w="21520" h="21514" extrusionOk="0">
                <a:moveTo>
                  <a:pt x="8433" y="0"/>
                </a:moveTo>
                <a:lnTo>
                  <a:pt x="4368" y="4275"/>
                </a:lnTo>
                <a:cubicBezTo>
                  <a:pt x="4052" y="4614"/>
                  <a:pt x="4058" y="5159"/>
                  <a:pt x="4380" y="5492"/>
                </a:cubicBezTo>
                <a:cubicBezTo>
                  <a:pt x="4698" y="5820"/>
                  <a:pt x="5207" y="5820"/>
                  <a:pt x="5525" y="5492"/>
                </a:cubicBezTo>
                <a:lnTo>
                  <a:pt x="10259" y="513"/>
                </a:lnTo>
                <a:cubicBezTo>
                  <a:pt x="10324" y="444"/>
                  <a:pt x="10378" y="363"/>
                  <a:pt x="10417" y="276"/>
                </a:cubicBezTo>
                <a:cubicBezTo>
                  <a:pt x="10457" y="190"/>
                  <a:pt x="10483" y="97"/>
                  <a:pt x="10493" y="0"/>
                </a:cubicBezTo>
                <a:lnTo>
                  <a:pt x="8433" y="0"/>
                </a:lnTo>
                <a:close/>
                <a:moveTo>
                  <a:pt x="11269" y="0"/>
                </a:moveTo>
                <a:lnTo>
                  <a:pt x="4664" y="6947"/>
                </a:lnTo>
                <a:cubicBezTo>
                  <a:pt x="4346" y="7284"/>
                  <a:pt x="4346" y="7825"/>
                  <a:pt x="4664" y="8162"/>
                </a:cubicBezTo>
                <a:cubicBezTo>
                  <a:pt x="4982" y="8498"/>
                  <a:pt x="4982" y="9042"/>
                  <a:pt x="4664" y="9378"/>
                </a:cubicBezTo>
                <a:lnTo>
                  <a:pt x="1767" y="12424"/>
                </a:lnTo>
                <a:cubicBezTo>
                  <a:pt x="1451" y="12763"/>
                  <a:pt x="1456" y="13308"/>
                  <a:pt x="1779" y="13641"/>
                </a:cubicBezTo>
                <a:cubicBezTo>
                  <a:pt x="2097" y="13969"/>
                  <a:pt x="2605" y="13969"/>
                  <a:pt x="2923" y="13641"/>
                </a:cubicBezTo>
                <a:lnTo>
                  <a:pt x="5267" y="11177"/>
                </a:lnTo>
                <a:cubicBezTo>
                  <a:pt x="5591" y="10847"/>
                  <a:pt x="6109" y="10856"/>
                  <a:pt x="6423" y="11197"/>
                </a:cubicBezTo>
                <a:cubicBezTo>
                  <a:pt x="6730" y="11531"/>
                  <a:pt x="6730" y="12058"/>
                  <a:pt x="6423" y="12392"/>
                </a:cubicBezTo>
                <a:lnTo>
                  <a:pt x="4645" y="14263"/>
                </a:lnTo>
                <a:cubicBezTo>
                  <a:pt x="4329" y="14602"/>
                  <a:pt x="4332" y="15147"/>
                  <a:pt x="4654" y="15480"/>
                </a:cubicBezTo>
                <a:cubicBezTo>
                  <a:pt x="4972" y="15808"/>
                  <a:pt x="5483" y="15808"/>
                  <a:pt x="5801" y="15480"/>
                </a:cubicBezTo>
                <a:lnTo>
                  <a:pt x="6130" y="15131"/>
                </a:lnTo>
                <a:cubicBezTo>
                  <a:pt x="6449" y="14796"/>
                  <a:pt x="6967" y="14796"/>
                  <a:pt x="7286" y="15131"/>
                </a:cubicBezTo>
                <a:cubicBezTo>
                  <a:pt x="7606" y="15467"/>
                  <a:pt x="7606" y="16012"/>
                  <a:pt x="7286" y="16348"/>
                </a:cubicBezTo>
                <a:lnTo>
                  <a:pt x="4092" y="19710"/>
                </a:lnTo>
                <a:cubicBezTo>
                  <a:pt x="3772" y="20046"/>
                  <a:pt x="3772" y="20591"/>
                  <a:pt x="4092" y="20927"/>
                </a:cubicBezTo>
                <a:cubicBezTo>
                  <a:pt x="4411" y="21263"/>
                  <a:pt x="4928" y="21262"/>
                  <a:pt x="5248" y="20927"/>
                </a:cubicBezTo>
                <a:lnTo>
                  <a:pt x="10741" y="15146"/>
                </a:lnTo>
                <a:cubicBezTo>
                  <a:pt x="11061" y="14810"/>
                  <a:pt x="11578" y="14810"/>
                  <a:pt x="11898" y="15146"/>
                </a:cubicBezTo>
                <a:cubicBezTo>
                  <a:pt x="12217" y="15482"/>
                  <a:pt x="12217" y="16027"/>
                  <a:pt x="11898" y="16363"/>
                </a:cubicBezTo>
                <a:lnTo>
                  <a:pt x="10784" y="17535"/>
                </a:lnTo>
                <a:cubicBezTo>
                  <a:pt x="10465" y="17871"/>
                  <a:pt x="10465" y="18416"/>
                  <a:pt x="10784" y="18752"/>
                </a:cubicBezTo>
                <a:cubicBezTo>
                  <a:pt x="11103" y="19088"/>
                  <a:pt x="11621" y="19088"/>
                  <a:pt x="11940" y="18752"/>
                </a:cubicBezTo>
                <a:lnTo>
                  <a:pt x="15478" y="15032"/>
                </a:lnTo>
                <a:cubicBezTo>
                  <a:pt x="15807" y="14707"/>
                  <a:pt x="16323" y="14723"/>
                  <a:pt x="16632" y="15069"/>
                </a:cubicBezTo>
                <a:cubicBezTo>
                  <a:pt x="16927" y="15400"/>
                  <a:pt x="16927" y="15915"/>
                  <a:pt x="16632" y="16246"/>
                </a:cubicBezTo>
                <a:lnTo>
                  <a:pt x="14553" y="18433"/>
                </a:lnTo>
                <a:cubicBezTo>
                  <a:pt x="14234" y="18769"/>
                  <a:pt x="14234" y="19314"/>
                  <a:pt x="14553" y="19650"/>
                </a:cubicBezTo>
                <a:cubicBezTo>
                  <a:pt x="14873" y="19986"/>
                  <a:pt x="15390" y="19986"/>
                  <a:pt x="15710" y="19650"/>
                </a:cubicBezTo>
                <a:lnTo>
                  <a:pt x="21518" y="13541"/>
                </a:lnTo>
                <a:lnTo>
                  <a:pt x="21518" y="1379"/>
                </a:lnTo>
                <a:lnTo>
                  <a:pt x="20281" y="2682"/>
                </a:lnTo>
                <a:cubicBezTo>
                  <a:pt x="19962" y="3018"/>
                  <a:pt x="19444" y="3018"/>
                  <a:pt x="19124" y="2682"/>
                </a:cubicBezTo>
                <a:cubicBezTo>
                  <a:pt x="18805" y="2347"/>
                  <a:pt x="18805" y="1802"/>
                  <a:pt x="19124" y="1466"/>
                </a:cubicBezTo>
                <a:lnTo>
                  <a:pt x="20517" y="0"/>
                </a:lnTo>
                <a:lnTo>
                  <a:pt x="11269" y="0"/>
                </a:lnTo>
                <a:close/>
                <a:moveTo>
                  <a:pt x="819" y="13780"/>
                </a:moveTo>
                <a:cubicBezTo>
                  <a:pt x="610" y="13780"/>
                  <a:pt x="399" y="13864"/>
                  <a:pt x="239" y="14031"/>
                </a:cubicBezTo>
                <a:cubicBezTo>
                  <a:pt x="-80" y="14367"/>
                  <a:pt x="-80" y="14912"/>
                  <a:pt x="239" y="15248"/>
                </a:cubicBezTo>
                <a:cubicBezTo>
                  <a:pt x="559" y="15584"/>
                  <a:pt x="1076" y="15584"/>
                  <a:pt x="1396" y="15248"/>
                </a:cubicBezTo>
                <a:cubicBezTo>
                  <a:pt x="1715" y="14912"/>
                  <a:pt x="1715" y="14367"/>
                  <a:pt x="1396" y="14031"/>
                </a:cubicBezTo>
                <a:cubicBezTo>
                  <a:pt x="1236" y="13864"/>
                  <a:pt x="1028" y="13780"/>
                  <a:pt x="819" y="13780"/>
                </a:cubicBezTo>
                <a:close/>
                <a:moveTo>
                  <a:pt x="21520" y="14091"/>
                </a:moveTo>
                <a:lnTo>
                  <a:pt x="19706" y="15997"/>
                </a:lnTo>
                <a:cubicBezTo>
                  <a:pt x="19547" y="16165"/>
                  <a:pt x="19468" y="16384"/>
                  <a:pt x="19467" y="16604"/>
                </a:cubicBezTo>
                <a:cubicBezTo>
                  <a:pt x="19467" y="16824"/>
                  <a:pt x="19547" y="17043"/>
                  <a:pt x="19706" y="17212"/>
                </a:cubicBezTo>
                <a:cubicBezTo>
                  <a:pt x="19866" y="17379"/>
                  <a:pt x="20076" y="17463"/>
                  <a:pt x="20286" y="17463"/>
                </a:cubicBezTo>
                <a:cubicBezTo>
                  <a:pt x="20495" y="17463"/>
                  <a:pt x="20703" y="17379"/>
                  <a:pt x="20863" y="17212"/>
                </a:cubicBezTo>
                <a:lnTo>
                  <a:pt x="21520" y="16522"/>
                </a:lnTo>
                <a:lnTo>
                  <a:pt x="21520" y="14091"/>
                </a:lnTo>
                <a:close/>
                <a:moveTo>
                  <a:pt x="9665" y="19100"/>
                </a:moveTo>
                <a:cubicBezTo>
                  <a:pt x="9456" y="19092"/>
                  <a:pt x="9244" y="19167"/>
                  <a:pt x="9079" y="19329"/>
                </a:cubicBezTo>
                <a:cubicBezTo>
                  <a:pt x="9064" y="19343"/>
                  <a:pt x="9050" y="19359"/>
                  <a:pt x="9036" y="19374"/>
                </a:cubicBezTo>
                <a:lnTo>
                  <a:pt x="8403" y="20041"/>
                </a:lnTo>
                <a:cubicBezTo>
                  <a:pt x="8080" y="20373"/>
                  <a:pt x="8074" y="20918"/>
                  <a:pt x="8391" y="21257"/>
                </a:cubicBezTo>
                <a:cubicBezTo>
                  <a:pt x="8707" y="21597"/>
                  <a:pt x="9225" y="21600"/>
                  <a:pt x="9547" y="21267"/>
                </a:cubicBezTo>
                <a:cubicBezTo>
                  <a:pt x="9551" y="21264"/>
                  <a:pt x="9555" y="21261"/>
                  <a:pt x="9559" y="21257"/>
                </a:cubicBezTo>
                <a:lnTo>
                  <a:pt x="10190" y="20591"/>
                </a:lnTo>
                <a:cubicBezTo>
                  <a:pt x="10521" y="20267"/>
                  <a:pt x="10540" y="19724"/>
                  <a:pt x="10233" y="19376"/>
                </a:cubicBezTo>
                <a:cubicBezTo>
                  <a:pt x="10079" y="19202"/>
                  <a:pt x="9874" y="19108"/>
                  <a:pt x="9665" y="19100"/>
                </a:cubicBezTo>
                <a:close/>
              </a:path>
            </a:pathLst>
          </a:custGeom>
          <a:solidFill>
            <a:schemeClr val="tx1"/>
          </a:solidFill>
          <a:ln>
            <a:noFill/>
          </a:ln>
        </p:spPr>
      </p:pic>
      <p:sp>
        <p:nvSpPr>
          <p:cNvPr id="92" name="Google Shape;92;p16"/>
          <p:cNvSpPr/>
          <p:nvPr/>
        </p:nvSpPr>
        <p:spPr>
          <a:xfrm>
            <a:off x="9174267" y="3962633"/>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3" name="Google Shape;93;p16"/>
          <p:cNvSpPr/>
          <p:nvPr/>
        </p:nvSpPr>
        <p:spPr>
          <a:xfrm rot="-2700000">
            <a:off x="5665186" y="1920196"/>
            <a:ext cx="125242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4" name="Google Shape;94;p16"/>
          <p:cNvSpPr/>
          <p:nvPr/>
        </p:nvSpPr>
        <p:spPr>
          <a:xfrm rot="-2700000">
            <a:off x="10666105" y="977962"/>
            <a:ext cx="806668" cy="511945"/>
          </a:xfrm>
          <a:prstGeom prst="roundRect">
            <a:avLst>
              <a:gd name="adj" fmla="val 50000"/>
            </a:avLst>
          </a:prstGeom>
          <a:solidFill>
            <a:schemeClr val="bg1"/>
          </a:solidFill>
          <a:ln>
            <a:noFill/>
          </a:ln>
        </p:spPr>
        <p:txBody>
          <a:bodyPr spcFirstLastPara="1" wrap="square" lIns="121900" tIns="121900" rIns="121900" bIns="121900" anchor="ctr" anchorCtr="0">
            <a:noAutofit/>
          </a:bodyPr>
          <a:lstStyle/>
          <a:p>
            <a:endParaRPr sz="2400"/>
          </a:p>
        </p:txBody>
      </p:sp>
      <p:sp>
        <p:nvSpPr>
          <p:cNvPr id="95" name="Google Shape;95;p16"/>
          <p:cNvSpPr/>
          <p:nvPr/>
        </p:nvSpPr>
        <p:spPr>
          <a:xfrm>
            <a:off x="9437167" y="5934167"/>
            <a:ext cx="510800" cy="510800"/>
          </a:xfrm>
          <a:prstGeom prst="ellipse">
            <a:avLst/>
          </a:prstGeom>
          <a:solidFill>
            <a:schemeClr val="bg1"/>
          </a:solidFill>
          <a:ln>
            <a:noFill/>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30874317-AE4D-EF8F-C320-65CC9561B4A7}"/>
              </a:ext>
            </a:extLst>
          </p:cNvPr>
          <p:cNvSpPr txBox="1"/>
          <p:nvPr/>
        </p:nvSpPr>
        <p:spPr>
          <a:xfrm>
            <a:off x="218653" y="1580736"/>
            <a:ext cx="5746590" cy="3416320"/>
          </a:xfrm>
          <a:prstGeom prst="rect">
            <a:avLst/>
          </a:prstGeom>
          <a:noFill/>
        </p:spPr>
        <p:txBody>
          <a:bodyPr wrap="square">
            <a:spAutoFit/>
          </a:bodyPr>
          <a:lstStyle/>
          <a:p>
            <a:r>
              <a:rPr lang="en-US" sz="5400" b="1" dirty="0">
                <a:solidFill>
                  <a:schemeClr val="bg1"/>
                </a:solidFill>
              </a:rPr>
              <a:t>Objectives of Bluetooth Control Arduino Robot</a:t>
            </a:r>
          </a:p>
        </p:txBody>
      </p:sp>
    </p:spTree>
    <p:extLst>
      <p:ext uri="{BB962C8B-B14F-4D97-AF65-F5344CB8AC3E}">
        <p14:creationId xmlns:p14="http://schemas.microsoft.com/office/powerpoint/2010/main" val="12242586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330</TotalTime>
  <Words>417</Words>
  <Application>Microsoft Office PowerPoint</Application>
  <PresentationFormat>Widescreen</PresentationFormat>
  <Paragraphs>102</Paragraphs>
  <Slides>23</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Catamaran</vt:lpstr>
      <vt:lpstr>Neue Haas Grotesk Text Pro</vt:lpstr>
      <vt:lpstr>Roboto Slab</vt:lpstr>
      <vt:lpstr>Wingdings</vt:lpstr>
      <vt:lpstr>SwellVTI</vt:lpstr>
      <vt:lpstr>PowerPoint Presentation</vt:lpstr>
      <vt:lpstr>PowerPoint Presentation</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Features of Bluetooth Control</vt:lpstr>
      <vt:lpstr>PowerPoint Presentation</vt:lpstr>
      <vt:lpstr>PowerPoint Presentation</vt:lpstr>
      <vt:lpstr>PowerPoint Presentation</vt:lpstr>
      <vt:lpstr>PowerPoint Presentation</vt:lpstr>
      <vt:lpstr>PowerPoint Presentation</vt:lpstr>
      <vt:lpstr>PowerPoint Presentation</vt:lpstr>
      <vt:lpstr>Solutions</vt:lpstr>
      <vt:lpstr>Solutions</vt:lpstr>
      <vt:lpstr>Application of Bluetooth </vt:lpstr>
      <vt:lpstr>Application of Human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Hawana Tamang</cp:lastModifiedBy>
  <cp:revision>317</cp:revision>
  <dcterms:created xsi:type="dcterms:W3CDTF">2023-04-28T14:45:29Z</dcterms:created>
  <dcterms:modified xsi:type="dcterms:W3CDTF">2023-04-30T05:13:41Z</dcterms:modified>
</cp:coreProperties>
</file>